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0"/>
  </p:notesMasterIdLst>
  <p:sldIdLst>
    <p:sldId id="256" r:id="rId2"/>
    <p:sldId id="273" r:id="rId3"/>
    <p:sldId id="327" r:id="rId4"/>
    <p:sldId id="283" r:id="rId5"/>
    <p:sldId id="282" r:id="rId6"/>
    <p:sldId id="287" r:id="rId7"/>
    <p:sldId id="299" r:id="rId8"/>
    <p:sldId id="301" r:id="rId9"/>
    <p:sldId id="300" r:id="rId10"/>
    <p:sldId id="302" r:id="rId11"/>
    <p:sldId id="288" r:id="rId12"/>
    <p:sldId id="290" r:id="rId13"/>
    <p:sldId id="291" r:id="rId14"/>
    <p:sldId id="292" r:id="rId15"/>
    <p:sldId id="293" r:id="rId16"/>
    <p:sldId id="294" r:id="rId17"/>
    <p:sldId id="303" r:id="rId18"/>
    <p:sldId id="316" r:id="rId19"/>
    <p:sldId id="311" r:id="rId20"/>
    <p:sldId id="313" r:id="rId21"/>
    <p:sldId id="314" r:id="rId22"/>
    <p:sldId id="315" r:id="rId23"/>
    <p:sldId id="317" r:id="rId24"/>
    <p:sldId id="318" r:id="rId25"/>
    <p:sldId id="296" r:id="rId26"/>
    <p:sldId id="297" r:id="rId27"/>
    <p:sldId id="319" r:id="rId28"/>
    <p:sldId id="306" r:id="rId29"/>
    <p:sldId id="320" r:id="rId30"/>
    <p:sldId id="307" r:id="rId31"/>
    <p:sldId id="321" r:id="rId32"/>
    <p:sldId id="298" r:id="rId33"/>
    <p:sldId id="322" r:id="rId34"/>
    <p:sldId id="323" r:id="rId35"/>
    <p:sldId id="324" r:id="rId36"/>
    <p:sldId id="325" r:id="rId37"/>
    <p:sldId id="326" r:id="rId38"/>
    <p:sldId id="30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15:19:39.43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6496 4909 7533,'-6'-26'449,"5"13"-269,-5-4 180,1 10 90,-2 1-270,-5 0 0,5 6 0,-4 0-1,4 17-89,-6-8 0,4 18 0,1 8-270,-5 9 1,1 6-433,5-15 1,0 4-1,1 1 1,0-3 611,-1 3 0,0-2 0,1 0 0,0 0 0,2 0 0,3-5-225,8-8 0,3-2-2596,5 17 2551,15-3-721,6-8 991,-12-21 0,2-2 0,-3 3 0,1 0 0,2-3 0,1 0 0</inkml:trace>
  <inkml:trace contextRef="#ctx0" brushRef="#br0" timeOffset="518">6744 5168 8432,'0'-19'1439,"0"7"-989,5 6-540,-3 6-90,3 0 90,1 0 180,1 11-180,5-3 180,-5 16-180,10-5-90,-4 12-269,12-5 89,0-1-270,5-7-539,13-11 449,-4-7 91,4-18 629,-19-3 0,0-20 0,-16 8 90,-2-5 1439,-24 8-810,3 16-89,-14 3 0,20 11-271,-7 6-89,14 0-90,-3 7 0,5 5 90,5 7-360,8 1 90,6 4 0,11-5-720,8 0 181,0-6-316,-13-10 1,-2 0 34,11 3 1,1-5 0,-10-1 0</inkml:trace>
  <inkml:trace contextRef="#ctx0" brushRef="#br0" timeOffset="755">7388 5305 7713,'-14'-12'899,"3"5"-449,11 1 179,0 6-269,11 11-540,-3 3 0,16 16-539,-11 2 179,5 5 540,-5 0 0,-6-5 0,-2-2 0</inkml:trace>
  <inkml:trace contextRef="#ctx0" brushRef="#br0" timeOffset="1190">7487 5045 7533,'-5'-25'1349,"3"0"-540,-3 11-449,5-2 0,0 14-90,0-3-90,5 10-90,8 8-90,0 0-90,16 22-90,-3-13-90,6 14 180,4-6-90,-10-4 180,5 5 0,-1-12 180,-10-1 0,4-11 0,-12-2 0,-5-16-180,-1-8 90,-6-18 0,0-2-270,0-9-1462,-6 15 1552,5-3-540,-5 11 90,1 0-1079,3 6 892,-3 7 0,5 7 0,0 5 1</inkml:trace>
  <inkml:trace contextRef="#ctx0" brushRef="#br0" timeOffset="1500">7859 4499 7533,'-21'-38'2248,"16"13"-1888,19 14 180,16 22 0,2 3-361,-1 6 1,3 6-210,-12-1 0,0 2 0,0 1-560,2 0 0,0 0 1,-2 3 289,-1 6 0,-3 2 0,-3 0-15,-3 8 0,-5-1-45,-2 1 1,-5 0 44,-9 0 0,-5-2 315,2-11 0,-4-3 0,-6 3 0,-4-3 0,4-9 0,0 0 0</inkml:trace>
  <inkml:trace contextRef="#ctx0" brushRef="#br0" timeOffset="4121">20789 9828 7533,'5'-19'-270,"2"1"450,6-5 0,-1 13 449,1-12-179,-7 15 90,6 0-270,-11 1 89,4 1-269,-5 4 180,6-5-360,-5 23 90,5-8-270,-6 26 270,0-15-180,0 27 180,0-18 0,-1-2 0,2-2-89,4-2 89,8 17-90,0-31 90,27 8 0,-23-17-45,12-10 0,-1-2 45,-10 1 0,3-16 0,-2-3 0,-6 5 90,-5-6 0,-3-1-90,0 3 899,-10-7-719,4 24 270,-11 6 269,11 23-179,-4 20-270,10 5-1096,5-1 0,4-1 17,8-2 809,2 3 0,4-2 0,6-8 0,-9-8 0,-1 1 0</inkml:trace>
  <inkml:trace contextRef="#ctx0" brushRef="#br0" timeOffset="5716">29342 5615 7353,'-14'-19'989,"3"6"-809,11 8-180,0 5 360,0 0 270,11 11-361,-8-8 181,19 19-270,-20-20 0,15 15-180,-10-10 90,5 5 0,-5-5 90,4 9-180,-9-13 360,9 14-360,-10-11 269,10 7-179,-10-1 90,10 6-90,-9-4-90,9 15-90,-10-14 180,10 25-180,-9-23 90,9 17 0,-10-20 90,10 4 0,-4-11-180,5-2 90,-5-5-90,4-5-90,-9-2 180,3-6-180,1-4 180,-5 2-179,10-2 89,-10 4 0,5 1 90,-1 0-90,-3-1 180,14-5 0,-7 10-180,14-20 90,-9 24-180,15-34 90,-14 21 0,2-8 0,0-2 0,-1-2 135,-2 0 0,0 0-45,0 0 360,-1-18-450,-8 27 360,-5-4-180,0 17-90,-11 2 89,3 10-268,-10 13 89,11-3-90,-4 20 0,10-14 270,-10 20-90,9-19 45,-3 3 0,-1 1 45,-1-3 0,-1 11 0,-2 1-90,-3 2 89,-1 6 1,-1 1-206,-6 0 251,6 0 0,0-1-1967,-5-11 1922,11-6 0,1-2 630,-5-4-271,12-29-449,2-2 0,4-14 0,3-3-90,4-1-270,-8-8 1,-1 1 89,2 14 270,-6-14 0,-3-1-90,2 13 45,-7-5 0,-4-5-405,1 2 1,-2 1 224,-2 0 0,-1 1-290,1-1 0,2 3 0,-4-2 0,5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24575,'11'26'0,"-4"-5"0,15 7 0,-10-1 0,9-3 0,-9 3 0,9-5 0,-9 0 0,3-1 0,-4-4 0,-1-2 0,0 0 0,0-4 0,0 4 0,0 0 0,0-4 0,-4 4 0,3 0 0,-3-4 0,0 4 0,2-5 0,-2 0 0,-1-1 0,4 1 0,-8 0 0,8 0 0,-8 0 0,8 5 0,-8-4 0,8 4 0,-8 0 0,8-4 0,-8 9 0,8-9 0,-3 10 0,-1-5 0,5 6 0,-4-1 0,5 1 0,0-1 0,-5-4 0,3 3 0,-3-4 0,5 1 0,-1 3 0,-4-4 0,3 1 0,-3 3 0,4-4 0,-4 6 0,4 0 0,-4-1 0,4-4 0,1 3 0,-1-9 0,-4 9 0,3-3 0,-4-1 0,6 4 0,-1-4 0,0 1 0,1 3 0,-1-4 0,-4 1 0,4 3 0,-4-9 0,4 9 0,0-9 0,0 14 0,0-7 0,0 2 0,1 0 0,-5-8 0,3 8 0,-3-4 0,5 6 0,0-1 0,0 1 0,-1 0 0,-4-1 0,4 1 0,-4-1 0,5 1 0,0 0 0,-5-1 0,3 1 0,-3-1 0,5 1 0,-5 0 0,4-1 0,-9-4 0,8 3 0,-7-4 0,7 1 0,-8 3 0,8-4 0,-8 6 0,9-1 0,-9 1 0,8-6 0,-3 5 0,0-5 0,3 5 0,-3 1 0,0 0 0,4-1 0,-5 5 0,6-3 0,-6 3 0,5-5 0,-4-4 0,-1 3 0,5-4 0,-4 6 0,4 0 0,1-1 0,0 1 0,-5-1 0,4 1 0,-5-6 0,1 5 0,3-5 0,-3 0 0,4 5 0,1-5 0,-5 5 0,3 1 0,-2 6 0,3-10 0,2 14 0,-2-14 0,-3 10 0,2 0 0,-2-5 0,4 5 0,0-7 0,-1 1 0,1-1 0,-5 1 0,4 0 0,-5-6 0,6 4 0,-5-3 0,3-1 0,-3 4 0,-1-3 0,4-1 0,-3 4 0,0-9 0,3 10 0,-3-6 0,4 1 0,-5 3 0,4-8 0,-8 4 0,8-5 0,-8 0 0,7 0 0,-2-1 0,-1 1 0,4 0 0,-8-1 0,3 1 0,1 0 0,-4 0 0,7-1 0,-3 0 0,4 0 0,1 1 0,0 0 0,0 5 0,0-4 0,0 9 0,1-4 0,-1 6 0,1-1 0,0 1 0,-1-6 0,1 5 0,4-5 0,-3 0 0,3 5 0,-5-10 0,1 9 0,-2-9 0,2 9 0,-1-9 0,0 4 0,0-5 0,0 0 0,-5 0 0,4-1 0,-8 1 0,8 0 0,-4 0 0,0-1 0,4 1 0,-4 0 0,5 0 0,0 5 0,0-4 0,0 4 0,-4 0 0,3-4 0,-4 4 0,5-5 0,0 5 0,-4-4 0,3 4 0,-4-6 0,5 1 0,-5 0 0,4 0 0,-8-1 0,8 1 0,-8 0 0,7-5 0,-7 4 0,8-4 0,-8 4 0,7 1 0,-2-1 0,3 1 0,1 0 0,-4 5 0,2-4 0,-2 4 0,3-6 0,2 6 0,-6-3 0,4 3 0,-8-6 0,8-3 0,-8 2 0,3-11 0,-4-7 0,-4-7 0,-2-9 0,-1 14 0,3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15:37:58.804"/>
    </inkml:context>
    <inkml:brush xml:id="br0">
      <inkml:brushProperty name="width" value="0.12095" units="cm"/>
      <inkml:brushProperty name="height" value="0.12095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3557 14600 15500,'-19'7'-225,"-10"4"-26,9-10 201,-5 5 306,7 0 60,0-5 36,4-1-413,2-1 252,23-16-752,4 14 640,15-7 1,9-2-141,-5 5 0,2 1 0,0 0-435,9-2 1,2 1 498,-6 1 0,5-1 1,-1 2-1,-6 1-5,-4 3 0,0 0 7,5 0 0,6-1 1,1 1-1,-7 0 40,-2 0 1,-1 2 92,8-1 0,4 0 0,-9 0-243,4 0-32,2 0-8,-66-1 0,-15 2-83,-2 2 0,-5 1 1,1 0-822,3-3 0,0-1 0,-1 2 1056,-9 2 1,-3 3-1,6-2 1,6-1-1,3-1 1,-4 3-1,-1 1 1</inkml:trace>
  <inkml:trace contextRef="#ctx0" brushRef="#br0" timeOffset="436">2616 14278 10449,'-40'-6'-189,"0"1"0,1 2-904,7-1 1,-6-1 0,6 3 601,2 8 1568,-10 5 1,0 7-1043,20 3 1,2 3 320,-11-2 0,4 3-374,12 10 0,8-1-531,5-4 278,9 5 1,5-1-465,14-4-387,8 0 0,4-2 954,-19-16 0,3-2 125,13 1 0,7-1 0,-5-2 1080,-9-3 1,1-3-1019,4-2 0,7-1 1,0-4-1,-6-6 72,-4-9 1,-5-7-1,-4-3-57,2-6 0,-4-5 0,-15 1-212,-18 6 1,-13-1-1,-7 3 1,-2 4 44,-6 4 1,-5 5-1,-3 4 1,0 3-1,8 3 1,-1 2 0,-1 2-1,1 2 1,1 3-1,-3 8 1,0-1 0,0 1-1,0-1 1</inkml:trace>
  <inkml:trace contextRef="#ctx0" brushRef="#br0" timeOffset="1267">4599 3954 10599,'-25'-39'-1751,"12"20"1620,-4 37 186,11 21 1,6 15 0,-1-2-1123,-2-7 1,-1 3 1025,3-12 0,-1 4 0,0 5 0,0 0 1,0-1-1,0-3-779,-1 7 1,0-3 0,0 0 0,0-1 628,0-1 0,0-1 1,-1 0-1,0-1 147,-1 11 0,0-2 1,-3-8-1,0-15 0,-2-5 1,-9 15-1</inkml:trace>
  <inkml:trace contextRef="#ctx0" brushRef="#br1" timeOffset="1587">4004 4301 7533,'-23'-34'30,"0"-1"0,4 15 0,3 0 869,3-18-989,19 30 90,35-11-90,2 7-1003,-12 7 1,5 2 0,2-1 722,1-1 1,2 1 0,4 0 369,0 2 0,4 1 0,4 0 0,-1 0 0,-3-1 0,-8 0 0,-1 0 0,-1 0 0,1-1 0,1 1 0,2 1 0,-1 0 0,1 0 0,-1 0 0,1 0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24575,'9'0'0,"1"4"0,5 2 0,-4 4 0,4 0 0,0 0 0,-4 0 0,4 0 0,-5 0 0,5 0 0,-4 0 0,9 1 0,-9-1 0,4 0 0,0 0 0,-4-5 0,4 4 0,0-3 0,-4 4 0,4 0 0,0 1 0,-4-1 0,10 0 0,-10 0 0,9-4 0,-9 3 0,9-3 0,-8 4 0,8 0 0,-9 0 0,4 0 0,0 0 0,-4 0 0,4 1 0,0-1 0,-4 0 0,9 0 0,-3 1 0,-1 4 0,5-3 0,-9 9 0,3-10 0,1 10 0,-5-10 0,4 9 0,-5-4 0,1 1 0,-1 3 0,1-4 0,-1 6 0,1-1 0,5 1 0,-4-1 0,3-4 0,-4 3 0,-1-4 0,1 6 0,-1-6 0,1 5 0,-1-10 0,0 9 0,0-9 0,1 9 0,-1-9 0,5 14 0,-4-13 0,4 13 0,-10-14 0,5 4 0,-5 0 0,5-4 0,1 9 0,-1-9 0,1 10 0,-1-5 0,0 0 0,1 5 0,-1-5 0,1 0 0,-1 5 0,1-5 0,4 1 0,-3 3 0,3-8 0,-4 8 0,0-3 0,-1-1 0,1 4 0,-1-3 0,1 4 0,4 1 0,-3-1 0,4 1 0,-5-1 0,-1 1 0,1 6 0,5-5 0,-3 11 0,3-11 0,-4 11 0,-2-11 0,2 11 0,-1-11 0,1 11 0,-1-11 0,0 5 0,0 0 0,0-5 0,5 15 0,-4-14 0,4 7 0,-6-15 0,1 4 0,-1-3 0,1 4 0,-1-4 0,1 3 0,-1-4 0,1 6 0,0 0 0,0-1 0,0 1 0,-1-1 0,1 1 0,0 0 0,-5-1 0,4 1 0,-4 0 0,4-1 0,-4 1 0,4-1 0,-4 1 0,5-1 0,-5 1 0,3 0 0,-3-1 0,5 1 0,0-1 0,-5 1 0,3 0 0,-3-6 0,0 4 0,2-9 0,-2 10 0,0-10 0,3 4 0,-8 0 0,8-4 0,-4 4 0,1-5 0,7 9 0,-11-7 0,12 13 0,-12-14 0,7 9 0,-3-9 0,0 10 0,2-10 0,-2 9 0,0-9 0,3 9 0,-3-3 0,0-1 0,4 4 0,-4-3 0,0-1 0,4 4 0,-4-3 0,0 4 0,3-4 0,-3 3 0,-1-4 0,4 0 0,-3 5 0,0-5 0,3 6 0,-3-6 0,0 4 0,3-3 0,-8 4 0,8 1 0,-3-1 0,0 1 0,4-1 0,-4 7 0,1-5 0,3 5 0,-4-6 0,0-1 0,3 1 0,-2 6 0,-1-5 0,4 5 0,-4-7 0,0 1 0,3-1 0,-7-4 0,7 3 0,-8-9 0,8 4 0,-3 0 0,0-4 0,3 4 0,-8-5 0,8 0 0,-8-1 0,8 1 0,-4 5 0,5-4 0,1 10 0,-6-5 0,5 0 0,-5 5 0,6-5 0,-1 0 0,1 4 0,-1-3 0,-4-1 0,4 4 0,-4-3 0,5 4 0,-5 1 0,3 0 0,-3-1 0,5 1 0,0-1 0,-1 1 0,1 0 0,0-1 0,0 1 0,-5-1 0,3 1 0,-2 6 0,4-5 0,5 20 0,-4-17 0,-1 11 0,-1-15 0,-3 6 0,3-5 0,2 5 0,-6-7 0,3-5 0,-3 5 0,-1-10 0,5 9 0,-9-9 0,8 4 0,-8-5 0,8 5 0,-8-4 0,9 4 0,-9-5 0,3-1 0,0 1 0,-3 0 0,4 0 0,-1-1 0,-3 1 0,8 0 0,-8 0 0,8-1 0,-8 1 0,7 0 0,-6 0 0,6-5 0,-7 4 0,8-4 0,-8 5 0,8 0 0,-8-1 0,8 1 0,-8 0 0,7 0 0,-7-1 0,9 6 0,-5-4 0,1 4 0,7-1 0,-11-3 0,11 9 0,-7-9 0,0 4 0,3-6 0,-8 1 0,7 0 0,-7 0 0,8-5 0,-8-1 0,2-4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24575,'14'0'0,"-1"0"0,2 0 0,-4 4 0,4 2 0,-6 4 0,1-5 0,0-1 0,0-4 0,-5 5 0,3-4 0,-6 7 0,6-7 0,-3 7 0,4-7 0,1 7 0,-1-6 0,1 6 0,0-3 0,-1 1 0,1 2 0,-1-3 0,1 5 0,-1-5 0,-4 3 0,4-7 0,-4 8 0,5-8 0,0 3 0,-5 1 0,4-4 0,-4 7 0,5-7 0,0 4 0,0-1 0,-1 1 0,1 1 0,-1 2 0,1-3 0,0 0 0,-1 4 0,1-4 0,0 1 0,-1 2 0,1-2 0,0-1 0,0 4 0,0-4 0,-1 1 0,1 3 0,0-4 0,0 0 0,-1 4 0,1-3 0,0-1 0,0 4 0,-5-4 0,4 5 0,-4-5 0,5 4 0,0-4 0,0 5 0,-1-4 0,1 2 0,0-2 0,0 4 0,-1-1 0,1 1 0,0 0 0,0 0 0,-1-1 0,1 1 0,0-5 0,0 4 0,-1-3 0,1 3 0,0 1 0,0 0 0,-1-5 0,1 4 0,0-4 0,-5 5 0,4-4 0,-4 2 0,5-2 0,0 4 0,0-5 0,-5 4 0,4-4 0,-4 5 0,5 0 0,-5-1 0,4 1 0,-4-5 0,5 4 0,-5-4 0,4 5 0,-4 0 0,5-1 0,0 1 0,-1 0 0,-3-1 0,2-3 0,-2 2 0,-1-2 0,4 3 0,-4 1 0,1 0 0,2 0 0,-2-5 0,4 4 0,-1-4 0,1 5 0,0 0 0,-5 0 0,4-1 0,-4 1 0,5 0 0,-1-1 0,-3 1 0,2-1 0,-2 1 0,3 0 0,1 0 0,0-1 0,0 1 0,-1 0 0,1 0 0,0-1 0,0 1 0,0 5 0,0-4 0,0 4 0,0-5 0,-1 0 0,1-1 0,0 1 0,0 5 0,0-4 0,0 4 0,0 0 0,1 2 0,-1-1 0,1 4 0,4-8 0,-3 8 0,3-3 0,-4-1 0,-1 4 0,1-3 0,4 0 0,-3 3 0,4-3 0,-6-1 0,1 4 0,-1-3 0,1-1 0,-1 4 0,0-9 0,1 10 0,-1-10 0,0 9 0,-4-9 0,3 9 0,-3-9 0,4 9 0,0-8 0,-4 8 0,3-9 0,-3 9 0,4-9 0,-4 10 0,2-10 0,-2 9 0,4-9 0,1 9 0,-6-3 0,4-1 0,-3 4 0,0-9 0,3 10 0,-3-10 0,4 9 0,-4-9 0,4 9 0,-5-9 0,1 10 0,3-10 0,-4 13 0,6-6 0,-1 2 0,-4 1 0,3-10 0,-3 9 0,-1-9 0,5 9 0,-5-8 0,1 8 0,3-9 0,-8 4 0,8 0 0,-8-4 0,8 4 0,-3 0 0,0-4 0,-1 4 0,-1-5 0,2 5 0,-1-4 0,4 4 0,-8 0 0,8-4 0,-8 4 0,8-5 0,-8 0 0,8-1 0,-8 1 0,7 0 0,-7 0 0,9 5 0,-9-4 0,8 4 0,-8-5 0,8 5 0,-8-4 0,9 4 0,-9 0 0,7-4 0,-2 4 0,-1 0 0,4-4 0,-3 9 0,4-4 0,0 5 0,-4 0 0,3-5 0,-3 4 0,-1-9 0,5 10 0,-9-10 0,8 4 0,-8 0 0,8-4 0,-8 4 0,8-5 0,-8 0 0,8-1 0,-8 6 0,7-3 0,-7 3 0,4 0 0,-1-4 0,-3 4 0,8 0 0,-7-4 0,7 9 0,-8-9 0,9 4 0,-9 0 0,8 2 0,-8-1 0,9 4 0,-9-9 0,4 10 0,-1-10 0,-3 9 0,8-4 0,-8 1 0,9 3 0,-9-4 0,9 6 0,-9-1 0,8-4 0,-8 3 0,8 6 0,-8-7 0,9 11 0,-9-19 0,4 9 0,-1-9 0,-3 9 0,4-9 0,0 10 0,-4-10 0,4 4 0,-1 0 0,-2-4 0,2 4 0,1-5 0,-4 5 0,3-4 0,0 4 0,-2-5 0,2-1 0,0 1 0,-3 5 0,3-4 0,1 4 0,-4-5 0,3 0 0,-4-1 0,5 1 0,-4 0 0,3 0 0,0-1 0,-3 1 0,4 0 0,-1 5 0,-2-4 0,7 4 0,-8-5 0,3 0 0,-4-1 0,5 1 0,-4 0 0,3-1 0,-4 5 0,0 1 0,4 0 0,-3 5 0,8-9 0,-8 4 0,4-5 0,-5 0 0,4-5 0,-3 3 0,3-3 0,-4 5 0,5-1 0,0 6 0,6 1 0,-5 6 0,3-1 0,-3 1 0,6 6 0,-1-5 0,-1-1 0,1-1 0,-5-5 0,3 0 0,-3 5 0,-1-10 0,4 4 0,-8 0 0,8-4 0,-8 4 0,8 0 0,-7-4 0,7 10 0,-3-5 0,0 5 0,4 1 0,-5-6 0,6 5 0,-5-5 0,3 0 0,-8 5 0,8-10 0,-8 4 0,7-5 0,-7-1 0,4 1 0,-1 0 0,-3 0 0,4 0 0,-5-1 0,4-3 0,-3 2 0,3-2 0,1 3 0,-4 1 0,3 0 0,0 0 0,-3-1 0,8 1 0,-8 0 0,8 5 0,-8 1 0,9 6 0,-9-6 0,9 4 0,-9-3 0,4-1 0,-1-1 0,-3-5 0,4 0 0,-5-1 0,4 1 0,-3 0 0,3 0 0,-4-1 0,0 1 0,0-1 0,0 0 0,4-4 0,-3-1 0,3-4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24575,'4'9'0,"2"6"0,4-4 0,0 9 0,6-3 0,-4 4 0,3 1 0,1-1 0,-4 1 0,3 0 0,1-1 0,-4 1 0,4 0 0,-6-6 0,1 4 0,-1-9 0,-5 4 0,0-5 0,-1 0 0,-3-1 0,8 1 0,-8-1 0,7-3 0,-7 2 0,8-3 0,-8 5 0,8 0 0,-8 0 0,7-1 0,-2 1 0,-1 0 0,4 5 0,-3-4 0,5 9 0,-1-8 0,-5 8 0,4-9 0,-3 9 0,-1-9 0,5 9 0,-4-3 0,4-1 0,1 4 0,-1-9 0,0 10 0,-4-10 0,4 9 0,-5-9 0,6 10 0,-6-5 0,5 0 0,-5 5 0,5-10 0,1 9 0,-1-4 0,-4 6 0,4 0 0,-4-1 0,5 1 0,0-1 0,-1 1 0,1 0 0,1 5 0,-6-3 0,4 3 0,-4-5 0,4-1 0,-4 1 0,4 0 0,-4-1 0,0 7 0,3-5 0,-3 5 0,0-6 0,4-1 0,-4 1 0,0 0 0,4-1 0,-4 1 0,0-1 0,3 1 0,-7-6 0,7 5 0,-8-5 0,8 0 0,-8 5 0,9-5 0,-9 6 0,13 3 0,-12-2 0,12 3 0,-13-4 0,9-1 0,-4 1 0,5-1 0,-5 1 0,3 0 0,-3-1 0,5 1 0,-5 0 0,3-6 0,-8 4 0,8-9 0,-3 10 0,-1-10 0,0 9 0,0-4 0,0 1 0,1 3 0,3-4 0,-3 6 0,0-1 0,4 1 0,-4-1 0,0 1 0,3-6 0,-3 5 0,0-5 0,3 6 0,-3-1 0,0 1 0,3-6 0,-8 4 0,8-3 0,-3 4 0,0 1 0,4 0 0,-9-1 0,8-4 0,-3 3 0,5 12 0,0-6 0,-5 11 0,4-15 0,-4-6 0,-1 4 0,5-3 0,-9 4 0,8-4 0,-3 3 0,-1-9 0,5 9 0,-9-3 0,8-1 0,-3 4 0,4-9 0,-4 10 0,3-10 0,-3 9 0,4-4 0,-4 6 0,3-6 0,-3 4 0,4-3 0,1 4 0,-5 1 0,3 0 0,-3-1 0,6 7 0,-1-5 0,-5 5 0,4-6 0,-4-1 0,5 1 0,-1-6 0,1 5 0,-1-5 0,-4 6 0,4-1 0,-4 1 0,9 4 0,-3 3 0,3-7 0,-4 4 0,-1-10 0,1 6 0,0 0 0,-5-6 0,3 4 0,-3-3 0,5 4 0,0 1 0,0-1 0,-1 1 0,1-6 0,0 5 0,-2-10 0,2 9 0,-6-9 0,5 4 0,-4 0 0,3-4 0,2 9 0,-1-9 0,0 10 0,-4-10 0,4 9 0,-4-4 0,4 1 0,1 3 0,-1-4 0,1 6 0,-1-6 0,6 5 0,-5-5 0,4 0 0,-4 5 0,-1-10 0,0 9 0,1-4 0,-1 1 0,0-2 0,1 0 0,-1-4 0,4 13 0,-3-11 0,4 6 0,-5-9 0,-1-1 0,2 6 0,4-3 0,-3 8 0,8-8 0,-8 9 0,8-9 0,-8 3 0,8 0 0,-9-4 0,10 5 0,-10-1 0,10-3 0,-10 3 0,4-5 0,-5 0 0,0 0 0,-1 0 0,1-1 0,0 1 0,0 0 0,0-5 0,-1 4 0,1-8 0,-5 8 0,4-8 0,-4 7 0,5-2 0,0 4 0,0-1 0,0 1 0,-1 0 0,1-1 0,0 1 0,-1-4 0,1 2 0,0-2 0,0-1 0,-1 4 0,-3-4 0,2 0 0,-3 3 0,5-3 0,-1 5 0,1-1 0,0 1 0,5 0 0,-4 6 0,5-5 0,-6 4 0,-1-5 0,1 0 0,0-1 0,0 1 0,-1-5 0,-4 4 0,4-4 0,-4 4 0,10 1 0,-4 0 0,4 1 0,0 4 0,-4-4 0,4 4 0,-5-5 0,0-1 0,0-3 0,-5 2 0,4-6 0,-8 6 0,3-7 0,-4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24575,'11'26'0,"-4"-5"0,15 7 0,-10-1 0,9-3 0,-9 3 0,9-5 0,-9 0 0,3-1 0,-4-4 0,-1-2 0,0 0 0,0-4 0,0 4 0,0 0 0,0-4 0,-4 4 0,3 0 0,-3-4 0,0 4 0,2-5 0,-2 0 0,-1-1 0,4 1 0,-8 0 0,8 0 0,-8 0 0,8 5 0,-8-4 0,8 4 0,-8 0 0,8-4 0,-8 9 0,8-9 0,-3 10 0,-1-5 0,5 6 0,-4-1 0,5 1 0,0-1 0,-5-4 0,3 3 0,-3-4 0,5 1 0,-1 3 0,-4-4 0,3 1 0,-3 3 0,4-4 0,-4 6 0,4 0 0,-4-1 0,4-4 0,1 3 0,-1-9 0,-4 9 0,3-3 0,-4-1 0,6 4 0,-1-4 0,0 1 0,1 3 0,-1-4 0,-4 1 0,4 3 0,-4-9 0,4 9 0,0-9 0,0 14 0,0-7 0,0 2 0,1 0 0,-5-8 0,3 8 0,-3-4 0,5 6 0,0-1 0,0 1 0,-1 0 0,-4-1 0,4 1 0,-4-1 0,5 1 0,0 0 0,-5-1 0,3 1 0,-3-1 0,5 1 0,-5 0 0,4-1 0,-9-4 0,8 3 0,-7-4 0,7 1 0,-8 3 0,8-4 0,-8 6 0,9-1 0,-9 1 0,8-6 0,-3 5 0,0-5 0,3 5 0,-3 1 0,0 0 0,4-1 0,-5 5 0,6-3 0,-6 3 0,5-5 0,-4-4 0,-1 3 0,5-4 0,-4 6 0,4 0 0,1-1 0,0 1 0,-5-1 0,4 1 0,-5-6 0,1 5 0,3-5 0,-3 0 0,4 5 0,1-5 0,-5 5 0,3 1 0,-2 6 0,3-10 0,2 14 0,-2-14 0,-3 10 0,2 0 0,-2-5 0,4 5 0,0-7 0,-1 1 0,1-1 0,-5 1 0,4 0 0,-5-6 0,6 4 0,-5-3 0,3-1 0,-3 4 0,-1-3 0,4-1 0,-3 4 0,0-9 0,3 10 0,-3-6 0,4 1 0,-5 3 0,4-8 0,-8 4 0,8-5 0,-8 0 0,7 0 0,-2-1 0,-1 1 0,4 0 0,-8-1 0,3 1 0,1 0 0,-4 0 0,7-1 0,-3 0 0,4 0 0,1 1 0,0 0 0,0 5 0,0-4 0,0 9 0,1-4 0,-1 6 0,1-1 0,0 1 0,-1-6 0,1 5 0,4-5 0,-3 0 0,3 5 0,-5-10 0,1 9 0,-2-9 0,2 9 0,-1-9 0,0 4 0,0-5 0,0 0 0,-5 0 0,4-1 0,-8 1 0,8 0 0,-4 0 0,0-1 0,4 1 0,-4 0 0,5 0 0,0 5 0,0-4 0,0 4 0,-4 0 0,3-4 0,-4 4 0,5-5 0,0 5 0,-4-4 0,3 4 0,-4-6 0,5 1 0,-5 0 0,4 0 0,-8-1 0,8 1 0,-8 0 0,7-5 0,-7 4 0,8-4 0,-8 4 0,7 1 0,-2-1 0,3 1 0,1 0 0,-4 5 0,2-4 0,-2 4 0,3-6 0,2 6 0,-6-3 0,4 3 0,-8-6 0,8-3 0,-8 2 0,3-11 0,-4-7 0,-4-7 0,-2-9 0,-1 14 0,3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4:41:52.23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92 1 16383,'-22'0'0,"1"0"0,1 0 0,5 0 0,6 0 0,5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4:41:52.23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nkEffects" value="pencil"/>
    </inkml:brush>
  </inkml:definitions>
  <inkml:trace contextRef="#ctx0" brushRef="#br0">92 1 16383,'-22'0'0,"1"0"0,1 0 0,5 0 0,6 0 0,5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1:05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24575,'9'0'0,"1"4"0,5 2 0,-4 4 0,4 0 0,0 0 0,-4 0 0,4 0 0,-5 0 0,5 0 0,-4 0 0,9 1 0,-9-1 0,4 0 0,0 0 0,-4-5 0,4 4 0,0-3 0,-4 4 0,4 0 0,0 1 0,-4-1 0,10 0 0,-10 0 0,9-4 0,-9 3 0,9-3 0,-8 4 0,8 0 0,-9 0 0,4 0 0,0 0 0,-4 0 0,4 1 0,0-1 0,-4 0 0,9 0 0,-3 1 0,-1 4 0,5-3 0,-9 9 0,3-10 0,1 10 0,-5-10 0,4 9 0,-5-4 0,1 1 0,-1 3 0,1-4 0,-1 6 0,1-1 0,5 1 0,-4-1 0,3-4 0,-4 3 0,-1-4 0,1 6 0,-1-6 0,1 5 0,-1-10 0,0 9 0,0-9 0,1 9 0,-1-9 0,5 14 0,-4-13 0,4 13 0,-10-14 0,5 4 0,-5 0 0,5-4 0,1 9 0,-1-9 0,1 10 0,-1-5 0,0 0 0,1 5 0,-1-5 0,1 0 0,-1 5 0,1-5 0,4 1 0,-3 3 0,3-8 0,-4 8 0,0-3 0,-1-1 0,1 4 0,-1-3 0,1 4 0,4 1 0,-3-1 0,4 1 0,-5-1 0,-1 1 0,1 6 0,5-5 0,-3 11 0,3-11 0,-4 11 0,-2-11 0,2 11 0,-1-11 0,1 11 0,-1-11 0,0 5 0,0 0 0,0-5 0,5 15 0,-4-14 0,4 7 0,-6-15 0,1 4 0,-1-3 0,1 4 0,-1-4 0,1 3 0,-1-4 0,1 6 0,0 0 0,0-1 0,0 1 0,-1-1 0,1 1 0,0 0 0,-5-1 0,4 1 0,-4 0 0,4-1 0,-4 1 0,4-1 0,-4 1 0,5-1 0,-5 1 0,3 0 0,-3-1 0,5 1 0,0-1 0,-5 1 0,3 0 0,-3-6 0,0 4 0,2-9 0,-2 10 0,0-10 0,3 4 0,-8 0 0,8-4 0,-4 4 0,1-5 0,7 9 0,-11-7 0,12 13 0,-12-14 0,7 9 0,-3-9 0,0 10 0,2-10 0,-2 9 0,0-9 0,3 9 0,-3-3 0,0-1 0,4 4 0,-4-3 0,0-1 0,4 4 0,-4-3 0,0 4 0,3-4 0,-3 3 0,-1-4 0,4 0 0,-3 5 0,0-5 0,3 6 0,-3-6 0,0 4 0,3-3 0,-8 4 0,8 1 0,-3-1 0,0 1 0,4-1 0,-4 7 0,1-5 0,3 5 0,-4-6 0,0-1 0,3 1 0,-2 6 0,-1-5 0,4 5 0,-4-7 0,0 1 0,3-1 0,-7-4 0,7 3 0,-8-9 0,8 4 0,-3 0 0,0-4 0,3 4 0,-8-5 0,8 0 0,-8-1 0,8 1 0,-4 5 0,5-4 0,1 10 0,-6-5 0,5 0 0,-5 5 0,6-5 0,-1 0 0,1 4 0,-1-3 0,-4-1 0,4 4 0,-4-3 0,5 4 0,-5 1 0,3 0 0,-3-1 0,5 1 0,0-1 0,-1 1 0,1 0 0,0-1 0,0 1 0,-5-1 0,3 1 0,-2 6 0,4-5 0,5 20 0,-4-17 0,-1 11 0,-1-15 0,-3 6 0,3-5 0,2 5 0,-6-7 0,3-5 0,-3 5 0,-1-10 0,5 9 0,-9-9 0,8 4 0,-8-5 0,8 5 0,-8-4 0,9 4 0,-9-5 0,3-1 0,0 1 0,-3 0 0,4 0 0,-1-1 0,-3 1 0,8 0 0,-8 0 0,8-1 0,-8 1 0,7 0 0,-6 0 0,6-5 0,-7 4 0,8-4 0,-8 5 0,8 0 0,-8-1 0,8 1 0,-8 0 0,7 0 0,-7-1 0,9 6 0,-5-4 0,1 4 0,7-1 0,-11-3 0,11 9 0,-7-9 0,0 4 0,3-6 0,-8 1 0,7 0 0,-7 0 0,8-5 0,-8-1 0,2-4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24575,'14'0'0,"-1"0"0,2 0 0,-4 4 0,4 2 0,-6 4 0,1-5 0,0-1 0,0-4 0,-5 5 0,3-4 0,-6 7 0,6-7 0,-3 7 0,4-7 0,1 7 0,-1-6 0,1 6 0,0-3 0,-1 1 0,1 2 0,-1-3 0,1 5 0,-1-5 0,-4 3 0,4-7 0,-4 8 0,5-8 0,0 3 0,-5 1 0,4-4 0,-4 7 0,5-7 0,0 4 0,0-1 0,-1 1 0,1 1 0,-1 2 0,1-3 0,0 0 0,-1 4 0,1-4 0,0 1 0,-1 2 0,1-2 0,0-1 0,0 4 0,0-4 0,-1 1 0,1 3 0,0-4 0,0 0 0,-1 4 0,1-3 0,0-1 0,0 4 0,-5-4 0,4 5 0,-4-5 0,5 4 0,0-4 0,0 5 0,-1-4 0,1 2 0,0-2 0,0 4 0,-1-1 0,1 1 0,0 0 0,0 0 0,-1-1 0,1 1 0,0-5 0,0 4 0,-1-3 0,1 3 0,0 1 0,0 0 0,-1-5 0,1 4 0,0-4 0,-5 5 0,4-4 0,-4 2 0,5-2 0,0 4 0,0-5 0,-5 4 0,4-4 0,-4 5 0,5 0 0,-5-1 0,4 1 0,-4-5 0,5 4 0,-5-4 0,4 5 0,-4 0 0,5-1 0,0 1 0,-1 0 0,-3-1 0,2-3 0,-2 2 0,-1-2 0,4 3 0,-4 1 0,1 0 0,2 0 0,-2-5 0,4 4 0,-1-4 0,1 5 0,0 0 0,-5 0 0,4-1 0,-4 1 0,5 0 0,-1-1 0,-3 1 0,2-1 0,-2 1 0,3 0 0,1 0 0,0-1 0,0 1 0,-1 0 0,1 0 0,0-1 0,0 1 0,0 5 0,0-4 0,0 4 0,0-5 0,-1 0 0,1-1 0,0 1 0,0 5 0,0-4 0,0 4 0,0 0 0,1 2 0,-1-1 0,1 4 0,4-8 0,-3 8 0,3-3 0,-4-1 0,-1 4 0,1-3 0,4 0 0,-3 3 0,4-3 0,-6-1 0,1 4 0,-1-3 0,1-1 0,-1 4 0,0-9 0,1 10 0,-1-10 0,0 9 0,-4-9 0,3 9 0,-3-9 0,4 9 0,0-8 0,-4 8 0,3-9 0,-3 9 0,4-9 0,-4 10 0,2-10 0,-2 9 0,4-9 0,1 9 0,-6-3 0,4-1 0,-3 4 0,0-9 0,3 10 0,-3-10 0,4 9 0,-4-9 0,4 9 0,-5-9 0,1 10 0,3-10 0,-4 13 0,6-6 0,-1 2 0,-4 1 0,3-10 0,-3 9 0,-1-9 0,5 9 0,-5-8 0,1 8 0,3-9 0,-8 4 0,8 0 0,-8-4 0,8 4 0,-3 0 0,0-4 0,-1 4 0,-1-5 0,2 5 0,-1-4 0,4 4 0,-8 0 0,8-4 0,-8 4 0,8-5 0,-8 0 0,8-1 0,-8 1 0,7 0 0,-7 0 0,9 5 0,-9-4 0,8 4 0,-8-5 0,8 5 0,-8-4 0,9 4 0,-9 0 0,7-4 0,-2 4 0,-1 0 0,4-4 0,-3 9 0,4-4 0,0 5 0,-4 0 0,3-5 0,-3 4 0,-1-9 0,5 10 0,-9-10 0,8 4 0,-8 0 0,8-4 0,-8 4 0,8-5 0,-8 0 0,8-1 0,-8 6 0,7-3 0,-7 3 0,4 0 0,-1-4 0,-3 4 0,8 0 0,-7-4 0,7 9 0,-8-9 0,9 4 0,-9 0 0,8 2 0,-8-1 0,9 4 0,-9-9 0,4 10 0,-1-10 0,-3 9 0,8-4 0,-8 1 0,9 3 0,-9-4 0,9 6 0,-9-1 0,8-4 0,-8 3 0,8 6 0,-8-7 0,9 11 0,-9-19 0,4 9 0,-1-9 0,-3 9 0,4-9 0,0 10 0,-4-10 0,4 4 0,-1 0 0,-2-4 0,2 4 0,1-5 0,-4 5 0,3-4 0,0 4 0,-2-5 0,2-1 0,0 1 0,-3 5 0,3-4 0,1 4 0,-4-5 0,3 0 0,-4-1 0,5 1 0,-4 0 0,3 0 0,0-1 0,-3 1 0,4 0 0,-1 5 0,-2-4 0,7 4 0,-8-5 0,3 0 0,-4-1 0,5 1 0,-4 0 0,3-1 0,-4 5 0,0 1 0,4 0 0,-3 5 0,8-9 0,-8 4 0,4-5 0,-5 0 0,4-5 0,-3 3 0,3-3 0,-4 5 0,5-1 0,0 6 0,6 1 0,-5 6 0,3-1 0,-3 1 0,6 6 0,-1-5 0,-1-1 0,1-1 0,-5-5 0,3 0 0,-3 5 0,-1-10 0,4 4 0,-8 0 0,8-4 0,-8 4 0,8 0 0,-7-4 0,7 10 0,-3-5 0,0 5 0,4 1 0,-5-6 0,6 5 0,-5-5 0,3 0 0,-8 5 0,8-10 0,-8 4 0,7-5 0,-7-1 0,4 1 0,-1 0 0,-3 0 0,4 0 0,-5-1 0,4-3 0,-3 2 0,3-2 0,1 3 0,-4 1 0,3 0 0,0 0 0,-3-1 0,8 1 0,-8 0 0,8 5 0,-8 1 0,9 6 0,-9-6 0,9 4 0,-9-3 0,4-1 0,-1-1 0,-3-5 0,4 0 0,-5-1 0,4 1 0,-3 0 0,3 0 0,-4-1 0,0 1 0,0-1 0,0 0 0,4-4 0,-3-1 0,3-4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24575,'4'9'0,"2"6"0,4-4 0,0 9 0,6-3 0,-4 4 0,3 1 0,1-1 0,-4 1 0,3 0 0,1-1 0,-4 1 0,4 0 0,-6-6 0,1 4 0,-1-9 0,-5 4 0,0-5 0,-1 0 0,-3-1 0,8 1 0,-8-1 0,7-3 0,-7 2 0,8-3 0,-8 5 0,8 0 0,-8 0 0,7-1 0,-2 1 0,-1 0 0,4 5 0,-3-4 0,5 9 0,-1-8 0,-5 8 0,4-9 0,-3 9 0,-1-9 0,5 9 0,-4-3 0,4-1 0,1 4 0,-1-9 0,0 10 0,-4-10 0,4 9 0,-5-9 0,6 10 0,-6-5 0,5 0 0,-5 5 0,5-10 0,1 9 0,-1-4 0,-4 6 0,4 0 0,-4-1 0,5 1 0,0-1 0,-1 1 0,1 0 0,1 5 0,-6-3 0,4 3 0,-4-5 0,4-1 0,-4 1 0,4 0 0,-4-1 0,0 7 0,3-5 0,-3 5 0,0-6 0,4-1 0,-4 1 0,0 0 0,4-1 0,-4 1 0,0-1 0,3 1 0,-7-6 0,7 5 0,-8-5 0,8 0 0,-8 5 0,9-5 0,-9 6 0,13 3 0,-12-2 0,12 3 0,-13-4 0,9-1 0,-4 1 0,5-1 0,-5 1 0,3 0 0,-3-1 0,5 1 0,-5 0 0,3-6 0,-8 4 0,8-9 0,-3 10 0,-1-10 0,0 9 0,0-4 0,0 1 0,1 3 0,3-4 0,-3 6 0,0-1 0,4 1 0,-4-1 0,0 1 0,3-6 0,-3 5 0,0-5 0,3 6 0,-3-1 0,0 1 0,3-6 0,-8 4 0,8-3 0,-3 4 0,0 1 0,4 0 0,-9-1 0,8-4 0,-3 3 0,5 12 0,0-6 0,-5 11 0,4-15 0,-4-6 0,-1 4 0,5-3 0,-9 4 0,8-4 0,-3 3 0,-1-9 0,5 9 0,-9-3 0,8-1 0,-3 4 0,4-9 0,-4 10 0,3-10 0,-3 9 0,4-4 0,-4 6 0,3-6 0,-3 4 0,4-3 0,1 4 0,-5 1 0,3 0 0,-3-1 0,6 7 0,-1-5 0,-5 5 0,4-6 0,-4-1 0,5 1 0,-1-6 0,1 5 0,-1-5 0,-4 6 0,4-1 0,-4 1 0,9 4 0,-3 3 0,3-7 0,-4 4 0,-1-10 0,1 6 0,0 0 0,-5-6 0,3 4 0,-3-3 0,5 4 0,0 1 0,0-1 0,-1 1 0,1-6 0,0 5 0,-2-10 0,2 9 0,-6-9 0,5 4 0,-4 0 0,3-4 0,2 9 0,-1-9 0,0 10 0,-4-10 0,4 9 0,-4-4 0,4 1 0,1 3 0,-1-4 0,1 6 0,-1-6 0,6 5 0,-5-5 0,4 0 0,-4 5 0,-1-10 0,0 9 0,1-4 0,-1 1 0,0-2 0,1 0 0,-1-4 0,4 13 0,-3-11 0,4 6 0,-5-9 0,-1-1 0,2 6 0,4-3 0,-3 8 0,8-8 0,-8 9 0,8-9 0,-8 3 0,8 0 0,-9-4 0,10 5 0,-10-1 0,10-3 0,-10 3 0,4-5 0,-5 0 0,0 0 0,-1 0 0,1-1 0,0 1 0,0 0 0,0-5 0,-1 4 0,1-8 0,-5 8 0,4-8 0,-4 7 0,5-2 0,0 4 0,0-1 0,0 1 0,-1 0 0,1-1 0,0 1 0,-1-4 0,1 2 0,0-2 0,0-1 0,-1 4 0,-3-4 0,2 0 0,-3 3 0,5-3 0,-1 5 0,1-1 0,0 1 0,5 0 0,-4 6 0,5-5 0,-6 4 0,-1-5 0,1 0 0,0-1 0,0 1 0,-1-5 0,-4 4 0,4-4 0,-4 4 0,10 1 0,-4 0 0,4 1 0,0 4 0,-4-4 0,4 4 0,-5-5 0,0-1 0,0-3 0,-5 2 0,4-6 0,-8 6 0,3-7 0,-4 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8:49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24575,'11'26'0,"-4"-5"0,15 7 0,-10-1 0,9-3 0,-9 3 0,9-5 0,-9 0 0,3-1 0,-4-4 0,-1-2 0,0 0 0,0-4 0,0 4 0,0 0 0,0-4 0,-4 4 0,3 0 0,-3-4 0,0 4 0,2-5 0,-2 0 0,-1-1 0,4 1 0,-8 0 0,8 0 0,-8 0 0,8 5 0,-8-4 0,8 4 0,-8 0 0,8-4 0,-8 9 0,8-9 0,-3 10 0,-1-5 0,5 6 0,-4-1 0,5 1 0,0-1 0,-5-4 0,3 3 0,-3-4 0,5 1 0,-1 3 0,-4-4 0,3 1 0,-3 3 0,4-4 0,-4 6 0,4 0 0,-4-1 0,4-4 0,1 3 0,-1-9 0,-4 9 0,3-3 0,-4-1 0,6 4 0,-1-4 0,0 1 0,1 3 0,-1-4 0,-4 1 0,4 3 0,-4-9 0,4 9 0,0-9 0,0 14 0,0-7 0,0 2 0,1 0 0,-5-8 0,3 8 0,-3-4 0,5 6 0,0-1 0,0 1 0,-1 0 0,-4-1 0,4 1 0,-4-1 0,5 1 0,0 0 0,-5-1 0,3 1 0,-3-1 0,5 1 0,-5 0 0,4-1 0,-9-4 0,8 3 0,-7-4 0,7 1 0,-8 3 0,8-4 0,-8 6 0,9-1 0,-9 1 0,8-6 0,-3 5 0,0-5 0,3 5 0,-3 1 0,0 0 0,4-1 0,-5 5 0,6-3 0,-6 3 0,5-5 0,-4-4 0,-1 3 0,5-4 0,-4 6 0,4 0 0,1-1 0,0 1 0,-5-1 0,4 1 0,-5-6 0,1 5 0,3-5 0,-3 0 0,4 5 0,1-5 0,-5 5 0,3 1 0,-2 6 0,3-10 0,2 14 0,-2-14 0,-3 10 0,2 0 0,-2-5 0,4 5 0,0-7 0,-1 1 0,1-1 0,-5 1 0,4 0 0,-5-6 0,6 4 0,-5-3 0,3-1 0,-3 4 0,-1-3 0,4-1 0,-3 4 0,0-9 0,3 10 0,-3-6 0,4 1 0,-5 3 0,4-8 0,-8 4 0,8-5 0,-8 0 0,7 0 0,-2-1 0,-1 1 0,4 0 0,-8-1 0,3 1 0,1 0 0,-4 0 0,7-1 0,-3 0 0,4 0 0,1 1 0,0 0 0,0 5 0,0-4 0,0 9 0,1-4 0,-1 6 0,1-1 0,0 1 0,-1-6 0,1 5 0,4-5 0,-3 0 0,3 5 0,-5-10 0,1 9 0,-2-9 0,2 9 0,-1-9 0,0 4 0,0-5 0,0 0 0,-5 0 0,4-1 0,-8 1 0,8 0 0,-4 0 0,0-1 0,4 1 0,-4 0 0,5 0 0,0 5 0,0-4 0,0 4 0,-4 0 0,3-4 0,-4 4 0,5-5 0,0 5 0,-4-4 0,3 4 0,-4-6 0,5 1 0,-5 0 0,4 0 0,-8-1 0,8 1 0,-8 0 0,7-5 0,-7 4 0,8-4 0,-8 4 0,7 1 0,-2-1 0,3 1 0,1 0 0,-4 5 0,2-4 0,-2 4 0,3-6 0,2 6 0,-6-3 0,4 3 0,-8-6 0,8-3 0,-8 2 0,3-11 0,-4-7 0,-4-7 0,-2-9 0,-1 14 0,3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1:10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24575,'9'0'0,"1"4"0,5 2 0,-4 4 0,4 0 0,0 0 0,-4 0 0,4 0 0,-5 0 0,5 0 0,-4 0 0,9 1 0,-9-1 0,4 0 0,0 0 0,-4-5 0,4 4 0,0-3 0,-4 4 0,4 0 0,0 1 0,-4-1 0,10 0 0,-10 0 0,9-4 0,-9 3 0,9-3 0,-8 4 0,8 0 0,-9 0 0,4 0 0,0 0 0,-4 0 0,4 1 0,0-1 0,-4 0 0,9 0 0,-3 1 0,-1 4 0,5-3 0,-9 9 0,3-10 0,1 10 0,-5-10 0,4 9 0,-5-4 0,1 1 0,-1 3 0,1-4 0,-1 6 0,1-1 0,5 1 0,-4-1 0,3-4 0,-4 3 0,-1-4 0,1 6 0,-1-6 0,1 5 0,-1-10 0,0 9 0,0-9 0,1 9 0,-1-9 0,5 14 0,-4-13 0,4 13 0,-10-14 0,5 4 0,-5 0 0,5-4 0,1 9 0,-1-9 0,1 10 0,-1-5 0,0 0 0,1 5 0,-1-5 0,1 0 0,-1 5 0,1-5 0,4 1 0,-3 3 0,3-8 0,-4 8 0,0-3 0,-1-1 0,1 4 0,-1-3 0,1 4 0,4 1 0,-3-1 0,4 1 0,-5-1 0,-1 1 0,1 6 0,5-5 0,-3 11 0,3-11 0,-4 11 0,-2-11 0,2 11 0,-1-11 0,1 11 0,-1-11 0,0 5 0,0 0 0,0-5 0,5 15 0,-4-14 0,4 7 0,-6-15 0,1 4 0,-1-3 0,1 4 0,-1-4 0,1 3 0,-1-4 0,1 6 0,0 0 0,0-1 0,0 1 0,-1-1 0,1 1 0,0 0 0,-5-1 0,4 1 0,-4 0 0,4-1 0,-4 1 0,4-1 0,-4 1 0,5-1 0,-5 1 0,3 0 0,-3-1 0,5 1 0,0-1 0,-5 1 0,3 0 0,-3-6 0,0 4 0,2-9 0,-2 10 0,0-10 0,3 4 0,-8 0 0,8-4 0,-4 4 0,1-5 0,7 9 0,-11-7 0,12 13 0,-12-14 0,7 9 0,-3-9 0,0 10 0,2-10 0,-2 9 0,0-9 0,3 9 0,-3-3 0,0-1 0,4 4 0,-4-3 0,0-1 0,4 4 0,-4-3 0,0 4 0,3-4 0,-3 3 0,-1-4 0,4 0 0,-3 5 0,0-5 0,3 6 0,-3-6 0,0 4 0,3-3 0,-8 4 0,8 1 0,-3-1 0,0 1 0,4-1 0,-4 7 0,1-5 0,3 5 0,-4-6 0,0-1 0,3 1 0,-2 6 0,-1-5 0,4 5 0,-4-7 0,0 1 0,3-1 0,-7-4 0,7 3 0,-8-9 0,8 4 0,-3 0 0,0-4 0,3 4 0,-8-5 0,8 0 0,-8-1 0,8 1 0,-4 5 0,5-4 0,1 10 0,-6-5 0,5 0 0,-5 5 0,6-5 0,-1 0 0,1 4 0,-1-3 0,-4-1 0,4 4 0,-4-3 0,5 4 0,-5 1 0,3 0 0,-3-1 0,5 1 0,0-1 0,-1 1 0,1 0 0,0-1 0,0 1 0,-5-1 0,3 1 0,-2 6 0,4-5 0,5 20 0,-4-17 0,-1 11 0,-1-15 0,-3 6 0,3-5 0,2 5 0,-6-7 0,3-5 0,-3 5 0,-1-10 0,5 9 0,-9-9 0,8 4 0,-8-5 0,8 5 0,-8-4 0,9 4 0,-9-5 0,3-1 0,0 1 0,-3 0 0,4 0 0,-1-1 0,-3 1 0,8 0 0,-8 0 0,8-1 0,-8 1 0,7 0 0,-6 0 0,6-5 0,-7 4 0,8-4 0,-8 5 0,8 0 0,-8-1 0,8 1 0,-8 0 0,7 0 0,-7-1 0,9 6 0,-5-4 0,1 4 0,7-1 0,-11-3 0,11 9 0,-7-9 0,0 4 0,3-6 0,-8 1 0,7 0 0,-7 0 0,8-5 0,-8-1 0,2-4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1:17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24575,'14'0'0,"-1"0"0,2 0 0,-4 4 0,4 2 0,-6 4 0,1-5 0,0-1 0,0-4 0,-5 5 0,3-4 0,-6 7 0,6-7 0,-3 7 0,4-7 0,1 7 0,-1-6 0,1 6 0,0-3 0,-1 1 0,1 2 0,-1-3 0,1 5 0,-1-5 0,-4 3 0,4-7 0,-4 8 0,5-8 0,0 3 0,-5 1 0,4-4 0,-4 7 0,5-7 0,0 4 0,0-1 0,-1 1 0,1 1 0,-1 2 0,1-3 0,0 0 0,-1 4 0,1-4 0,0 1 0,-1 2 0,1-2 0,0-1 0,0 4 0,0-4 0,-1 1 0,1 3 0,0-4 0,0 0 0,-1 4 0,1-3 0,0-1 0,0 4 0,-5-4 0,4 5 0,-4-5 0,5 4 0,0-4 0,0 5 0,-1-4 0,1 2 0,0-2 0,0 4 0,-1-1 0,1 1 0,0 0 0,0 0 0,-1-1 0,1 1 0,0-5 0,0 4 0,-1-3 0,1 3 0,0 1 0,0 0 0,-1-5 0,1 4 0,0-4 0,-5 5 0,4-4 0,-4 2 0,5-2 0,0 4 0,0-5 0,-5 4 0,4-4 0,-4 5 0,5 0 0,-5-1 0,4 1 0,-4-5 0,5 4 0,-5-4 0,4 5 0,-4 0 0,5-1 0,0 1 0,-1 0 0,-3-1 0,2-3 0,-2 2 0,-1-2 0,4 3 0,-4 1 0,1 0 0,2 0 0,-2-5 0,4 4 0,-1-4 0,1 5 0,0 0 0,-5 0 0,4-1 0,-4 1 0,5 0 0,-1-1 0,-3 1 0,2-1 0,-2 1 0,3 0 0,1 0 0,0-1 0,0 1 0,-1 0 0,1 0 0,0-1 0,0 1 0,0 5 0,0-4 0,0 4 0,0-5 0,-1 0 0,1-1 0,0 1 0,0 5 0,0-4 0,0 4 0,0 0 0,1 2 0,-1-1 0,1 4 0,4-8 0,-3 8 0,3-3 0,-4-1 0,-1 4 0,1-3 0,4 0 0,-3 3 0,4-3 0,-6-1 0,1 4 0,-1-3 0,1-1 0,-1 4 0,0-9 0,1 10 0,-1-10 0,0 9 0,-4-9 0,3 9 0,-3-9 0,4 9 0,0-8 0,-4 8 0,3-9 0,-3 9 0,4-9 0,-4 10 0,2-10 0,-2 9 0,4-9 0,1 9 0,-6-3 0,4-1 0,-3 4 0,0-9 0,3 10 0,-3-10 0,4 9 0,-4-9 0,4 9 0,-5-9 0,1 10 0,3-10 0,-4 13 0,6-6 0,-1 2 0,-4 1 0,3-10 0,-3 9 0,-1-9 0,5 9 0,-5-8 0,1 8 0,3-9 0,-8 4 0,8 0 0,-8-4 0,8 4 0,-3 0 0,0-4 0,-1 4 0,-1-5 0,2 5 0,-1-4 0,4 4 0,-8 0 0,8-4 0,-8 4 0,8-5 0,-8 0 0,8-1 0,-8 1 0,7 0 0,-7 0 0,9 5 0,-9-4 0,8 4 0,-8-5 0,8 5 0,-8-4 0,9 4 0,-9 0 0,7-4 0,-2 4 0,-1 0 0,4-4 0,-3 9 0,4-4 0,0 5 0,-4 0 0,3-5 0,-3 4 0,-1-9 0,5 10 0,-9-10 0,8 4 0,-8 0 0,8-4 0,-8 4 0,8-5 0,-8 0 0,8-1 0,-8 6 0,7-3 0,-7 3 0,4 0 0,-1-4 0,-3 4 0,8 0 0,-7-4 0,7 9 0,-8-9 0,9 4 0,-9 0 0,8 2 0,-8-1 0,9 4 0,-9-9 0,4 10 0,-1-10 0,-3 9 0,8-4 0,-8 1 0,9 3 0,-9-4 0,9 6 0,-9-1 0,8-4 0,-8 3 0,8 6 0,-8-7 0,9 11 0,-9-19 0,4 9 0,-1-9 0,-3 9 0,4-9 0,0 10 0,-4-10 0,4 4 0,-1 0 0,-2-4 0,2 4 0,1-5 0,-4 5 0,3-4 0,0 4 0,-2-5 0,2-1 0,0 1 0,-3 5 0,3-4 0,1 4 0,-4-5 0,3 0 0,-4-1 0,5 1 0,-4 0 0,3 0 0,0-1 0,-3 1 0,4 0 0,-1 5 0,-2-4 0,7 4 0,-8-5 0,3 0 0,-4-1 0,5 1 0,-4 0 0,3-1 0,-4 5 0,0 1 0,4 0 0,-3 5 0,8-9 0,-8 4 0,4-5 0,-5 0 0,4-5 0,-3 3 0,3-3 0,-4 5 0,5-1 0,0 6 0,6 1 0,-5 6 0,3-1 0,-3 1 0,6 6 0,-1-5 0,-1-1 0,1-1 0,-5-5 0,3 0 0,-3 5 0,-1-10 0,4 4 0,-8 0 0,8-4 0,-8 4 0,8 0 0,-7-4 0,7 10 0,-3-5 0,0 5 0,4 1 0,-5-6 0,6 5 0,-5-5 0,3 0 0,-8 5 0,8-10 0,-8 4 0,7-5 0,-7-1 0,4 1 0,-1 0 0,-3 0 0,4 0 0,-5-1 0,4-3 0,-3 2 0,3-2 0,1 3 0,-4 1 0,3 0 0,0 0 0,-3-1 0,8 1 0,-8 0 0,8 5 0,-8 1 0,9 6 0,-9-6 0,9 4 0,-9-3 0,4-1 0,-1-1 0,-3-5 0,4 0 0,-5-1 0,4 1 0,-3 0 0,3 0 0,-4-1 0,0 1 0,0-1 0,0 0 0,4-4 0,-3-1 0,3-4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1:23.1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24575,'4'9'0,"2"6"0,4-4 0,0 9 0,6-3 0,-4 4 0,3 1 0,1-1 0,-4 1 0,3 0 0,1-1 0,-4 1 0,4 0 0,-6-6 0,1 4 0,-1-9 0,-5 4 0,0-5 0,-1 0 0,-3-1 0,8 1 0,-8-1 0,7-3 0,-7 2 0,8-3 0,-8 5 0,8 0 0,-8 0 0,7-1 0,-2 1 0,-1 0 0,4 5 0,-3-4 0,5 9 0,-1-8 0,-5 8 0,4-9 0,-3 9 0,-1-9 0,5 9 0,-4-3 0,4-1 0,1 4 0,-1-9 0,0 10 0,-4-10 0,4 9 0,-5-9 0,6 10 0,-6-5 0,5 0 0,-5 5 0,5-10 0,1 9 0,-1-4 0,-4 6 0,4 0 0,-4-1 0,5 1 0,0-1 0,-1 1 0,1 0 0,1 5 0,-6-3 0,4 3 0,-4-5 0,4-1 0,-4 1 0,4 0 0,-4-1 0,0 7 0,3-5 0,-3 5 0,0-6 0,4-1 0,-4 1 0,0 0 0,4-1 0,-4 1 0,0-1 0,3 1 0,-7-6 0,7 5 0,-8-5 0,8 0 0,-8 5 0,9-5 0,-9 6 0,13 3 0,-12-2 0,12 3 0,-13-4 0,9-1 0,-4 1 0,5-1 0,-5 1 0,3 0 0,-3-1 0,5 1 0,-5 0 0,3-6 0,-8 4 0,8-9 0,-3 10 0,-1-10 0,0 9 0,0-4 0,0 1 0,1 3 0,3-4 0,-3 6 0,0-1 0,4 1 0,-4-1 0,0 1 0,3-6 0,-3 5 0,0-5 0,3 6 0,-3-1 0,0 1 0,3-6 0,-8 4 0,8-3 0,-3 4 0,0 1 0,4 0 0,-9-1 0,8-4 0,-3 3 0,5 12 0,0-6 0,-5 11 0,4-15 0,-4-6 0,-1 4 0,5-3 0,-9 4 0,8-4 0,-3 3 0,-1-9 0,5 9 0,-9-3 0,8-1 0,-3 4 0,4-9 0,-4 10 0,3-10 0,-3 9 0,4-4 0,-4 6 0,3-6 0,-3 4 0,4-3 0,1 4 0,-5 1 0,3 0 0,-3-1 0,6 7 0,-1-5 0,-5 5 0,4-6 0,-4-1 0,5 1 0,-1-6 0,1 5 0,-1-5 0,-4 6 0,4-1 0,-4 1 0,9 4 0,-3 3 0,3-7 0,-4 4 0,-1-10 0,1 6 0,0 0 0,-5-6 0,3 4 0,-3-3 0,5 4 0,0 1 0,0-1 0,-1 1 0,1-6 0,0 5 0,-2-10 0,2 9 0,-6-9 0,5 4 0,-4 0 0,3-4 0,2 9 0,-1-9 0,0 10 0,-4-10 0,4 9 0,-4-4 0,4 1 0,1 3 0,-1-4 0,1 6 0,-1-6 0,6 5 0,-5-5 0,4 0 0,-4 5 0,-1-10 0,0 9 0,1-4 0,-1 1 0,0-2 0,1 0 0,-1-4 0,4 13 0,-3-11 0,4 6 0,-5-9 0,-1-1 0,2 6 0,4-3 0,-3 8 0,8-8 0,-8 9 0,8-9 0,-8 3 0,8 0 0,-9-4 0,10 5 0,-10-1 0,10-3 0,-10 3 0,4-5 0,-5 0 0,0 0 0,-1 0 0,1-1 0,0 1 0,0 0 0,0-5 0,-1 4 0,1-8 0,-5 8 0,4-8 0,-4 7 0,5-2 0,0 4 0,0-1 0,0 1 0,-1 0 0,1-1 0,0 1 0,-1-4 0,1 2 0,0-2 0,0-1 0,-1 4 0,-3-4 0,2 0 0,-3 3 0,5-3 0,-1 5 0,1-1 0,0 1 0,5 0 0,-4 6 0,5-5 0,-6 4 0,-1-5 0,1 0 0,0-1 0,0 1 0,-1-5 0,-4 4 0,4-4 0,-4 4 0,10 1 0,-4 0 0,4 1 0,0 4 0,-4-4 0,4 4 0,-5-5 0,0-1 0,0-3 0,-5 2 0,4-6 0,-8 6 0,3-7 0,-4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24575,'9'0'0,"1"4"0,5 2 0,-4 4 0,4 0 0,0 0 0,-4 0 0,4 0 0,-5 0 0,5 0 0,-4 0 0,9 1 0,-9-1 0,4 0 0,0 0 0,-4-5 0,4 4 0,0-3 0,-4 4 0,4 0 0,0 1 0,-4-1 0,10 0 0,-10 0 0,9-4 0,-9 3 0,9-3 0,-8 4 0,8 0 0,-9 0 0,4 0 0,0 0 0,-4 0 0,4 1 0,0-1 0,-4 0 0,9 0 0,-3 1 0,-1 4 0,5-3 0,-9 9 0,3-10 0,1 10 0,-5-10 0,4 9 0,-5-4 0,1 1 0,-1 3 0,1-4 0,-1 6 0,1-1 0,5 1 0,-4-1 0,3-4 0,-4 3 0,-1-4 0,1 6 0,-1-6 0,1 5 0,-1-10 0,0 9 0,0-9 0,1 9 0,-1-9 0,5 14 0,-4-13 0,4 13 0,-10-14 0,5 4 0,-5 0 0,5-4 0,1 9 0,-1-9 0,1 10 0,-1-5 0,0 0 0,1 5 0,-1-5 0,1 0 0,-1 5 0,1-5 0,4 1 0,-3 3 0,3-8 0,-4 8 0,0-3 0,-1-1 0,1 4 0,-1-3 0,1 4 0,4 1 0,-3-1 0,4 1 0,-5-1 0,-1 1 0,1 6 0,5-5 0,-3 11 0,3-11 0,-4 11 0,-2-11 0,2 11 0,-1-11 0,1 11 0,-1-11 0,0 5 0,0 0 0,0-5 0,5 15 0,-4-14 0,4 7 0,-6-15 0,1 4 0,-1-3 0,1 4 0,-1-4 0,1 3 0,-1-4 0,1 6 0,0 0 0,0-1 0,0 1 0,-1-1 0,1 1 0,0 0 0,-5-1 0,4 1 0,-4 0 0,4-1 0,-4 1 0,4-1 0,-4 1 0,5-1 0,-5 1 0,3 0 0,-3-1 0,5 1 0,0-1 0,-5 1 0,3 0 0,-3-6 0,0 4 0,2-9 0,-2 10 0,0-10 0,3 4 0,-8 0 0,8-4 0,-4 4 0,1-5 0,7 9 0,-11-7 0,12 13 0,-12-14 0,7 9 0,-3-9 0,0 10 0,2-10 0,-2 9 0,0-9 0,3 9 0,-3-3 0,0-1 0,4 4 0,-4-3 0,0-1 0,4 4 0,-4-3 0,0 4 0,3-4 0,-3 3 0,-1-4 0,4 0 0,-3 5 0,0-5 0,3 6 0,-3-6 0,0 4 0,3-3 0,-8 4 0,8 1 0,-3-1 0,0 1 0,4-1 0,-4 7 0,1-5 0,3 5 0,-4-6 0,0-1 0,3 1 0,-2 6 0,-1-5 0,4 5 0,-4-7 0,0 1 0,3-1 0,-7-4 0,7 3 0,-8-9 0,8 4 0,-3 0 0,0-4 0,3 4 0,-8-5 0,8 0 0,-8-1 0,8 1 0,-4 5 0,5-4 0,1 10 0,-6-5 0,5 0 0,-5 5 0,6-5 0,-1 0 0,1 4 0,-1-3 0,-4-1 0,4 4 0,-4-3 0,5 4 0,-5 1 0,3 0 0,-3-1 0,5 1 0,0-1 0,-1 1 0,1 0 0,0-1 0,0 1 0,-5-1 0,3 1 0,-2 6 0,4-5 0,5 20 0,-4-17 0,-1 11 0,-1-15 0,-3 6 0,3-5 0,2 5 0,-6-7 0,3-5 0,-3 5 0,-1-10 0,5 9 0,-9-9 0,8 4 0,-8-5 0,8 5 0,-8-4 0,9 4 0,-9-5 0,3-1 0,0 1 0,-3 0 0,4 0 0,-1-1 0,-3 1 0,8 0 0,-8 0 0,8-1 0,-8 1 0,7 0 0,-6 0 0,6-5 0,-7 4 0,8-4 0,-8 5 0,8 0 0,-8-1 0,8 1 0,-8 0 0,7 0 0,-7-1 0,9 6 0,-5-4 0,1 4 0,7-1 0,-11-3 0,11 9 0,-7-9 0,0 4 0,3-6 0,-8 1 0,7 0 0,-7 0 0,8-5 0,-8-1 0,2-4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24575,'14'0'0,"-1"0"0,2 0 0,-4 4 0,4 2 0,-6 4 0,1-5 0,0-1 0,0-4 0,-5 5 0,3-4 0,-6 7 0,6-7 0,-3 7 0,4-7 0,1 7 0,-1-6 0,1 6 0,0-3 0,-1 1 0,1 2 0,-1-3 0,1 5 0,-1-5 0,-4 3 0,4-7 0,-4 8 0,5-8 0,0 3 0,-5 1 0,4-4 0,-4 7 0,5-7 0,0 4 0,0-1 0,-1 1 0,1 1 0,-1 2 0,1-3 0,0 0 0,-1 4 0,1-4 0,0 1 0,-1 2 0,1-2 0,0-1 0,0 4 0,0-4 0,-1 1 0,1 3 0,0-4 0,0 0 0,-1 4 0,1-3 0,0-1 0,0 4 0,-5-4 0,4 5 0,-4-5 0,5 4 0,0-4 0,0 5 0,-1-4 0,1 2 0,0-2 0,0 4 0,-1-1 0,1 1 0,0 0 0,0 0 0,-1-1 0,1 1 0,0-5 0,0 4 0,-1-3 0,1 3 0,0 1 0,0 0 0,-1-5 0,1 4 0,0-4 0,-5 5 0,4-4 0,-4 2 0,5-2 0,0 4 0,0-5 0,-5 4 0,4-4 0,-4 5 0,5 0 0,-5-1 0,4 1 0,-4-5 0,5 4 0,-5-4 0,4 5 0,-4 0 0,5-1 0,0 1 0,-1 0 0,-3-1 0,2-3 0,-2 2 0,-1-2 0,4 3 0,-4 1 0,1 0 0,2 0 0,-2-5 0,4 4 0,-1-4 0,1 5 0,0 0 0,-5 0 0,4-1 0,-4 1 0,5 0 0,-1-1 0,-3 1 0,2-1 0,-2 1 0,3 0 0,1 0 0,0-1 0,0 1 0,-1 0 0,1 0 0,0-1 0,0 1 0,0 5 0,0-4 0,0 4 0,0-5 0,-1 0 0,1-1 0,0 1 0,0 5 0,0-4 0,0 4 0,0 0 0,1 2 0,-1-1 0,1 4 0,4-8 0,-3 8 0,3-3 0,-4-1 0,-1 4 0,1-3 0,4 0 0,-3 3 0,4-3 0,-6-1 0,1 4 0,-1-3 0,1-1 0,-1 4 0,0-9 0,1 10 0,-1-10 0,0 9 0,-4-9 0,3 9 0,-3-9 0,4 9 0,0-8 0,-4 8 0,3-9 0,-3 9 0,4-9 0,-4 10 0,2-10 0,-2 9 0,4-9 0,1 9 0,-6-3 0,4-1 0,-3 4 0,0-9 0,3 10 0,-3-10 0,4 9 0,-4-9 0,4 9 0,-5-9 0,1 10 0,3-10 0,-4 13 0,6-6 0,-1 2 0,-4 1 0,3-10 0,-3 9 0,-1-9 0,5 9 0,-5-8 0,1 8 0,3-9 0,-8 4 0,8 0 0,-8-4 0,8 4 0,-3 0 0,0-4 0,-1 4 0,-1-5 0,2 5 0,-1-4 0,4 4 0,-8 0 0,8-4 0,-8 4 0,8-5 0,-8 0 0,8-1 0,-8 1 0,7 0 0,-7 0 0,9 5 0,-9-4 0,8 4 0,-8-5 0,8 5 0,-8-4 0,9 4 0,-9 0 0,7-4 0,-2 4 0,-1 0 0,4-4 0,-3 9 0,4-4 0,0 5 0,-4 0 0,3-5 0,-3 4 0,-1-9 0,5 10 0,-9-10 0,8 4 0,-8 0 0,8-4 0,-8 4 0,8-5 0,-8 0 0,8-1 0,-8 6 0,7-3 0,-7 3 0,4 0 0,-1-4 0,-3 4 0,8 0 0,-7-4 0,7 9 0,-8-9 0,9 4 0,-9 0 0,8 2 0,-8-1 0,9 4 0,-9-9 0,4 10 0,-1-10 0,-3 9 0,8-4 0,-8 1 0,9 3 0,-9-4 0,9 6 0,-9-1 0,8-4 0,-8 3 0,8 6 0,-8-7 0,9 11 0,-9-19 0,4 9 0,-1-9 0,-3 9 0,4-9 0,0 10 0,-4-10 0,4 4 0,-1 0 0,-2-4 0,2 4 0,1-5 0,-4 5 0,3-4 0,0 4 0,-2-5 0,2-1 0,0 1 0,-3 5 0,3-4 0,1 4 0,-4-5 0,3 0 0,-4-1 0,5 1 0,-4 0 0,3 0 0,0-1 0,-3 1 0,4 0 0,-1 5 0,-2-4 0,7 4 0,-8-5 0,3 0 0,-4-1 0,5 1 0,-4 0 0,3-1 0,-4 5 0,0 1 0,4 0 0,-3 5 0,8-9 0,-8 4 0,4-5 0,-5 0 0,4-5 0,-3 3 0,3-3 0,-4 5 0,5-1 0,0 6 0,6 1 0,-5 6 0,3-1 0,-3 1 0,6 6 0,-1-5 0,-1-1 0,1-1 0,-5-5 0,3 0 0,-3 5 0,-1-10 0,4 4 0,-8 0 0,8-4 0,-8 4 0,8 0 0,-7-4 0,7 10 0,-3-5 0,0 5 0,4 1 0,-5-6 0,6 5 0,-5-5 0,3 0 0,-8 5 0,8-10 0,-8 4 0,7-5 0,-7-1 0,4 1 0,-1 0 0,-3 0 0,4 0 0,-5-1 0,4-3 0,-3 2 0,3-2 0,1 3 0,-4 1 0,3 0 0,0 0 0,-3-1 0,8 1 0,-8 0 0,8 5 0,-8 1 0,9 6 0,-9-6 0,9 4 0,-9-3 0,4-1 0,-1-1 0,-3-5 0,4 0 0,-5-1 0,4 1 0,-3 0 0,3 0 0,-4-1 0,0 1 0,0-1 0,0 0 0,4-4 0,-3-1 0,3-4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30T10:02:08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24575,'4'9'0,"2"6"0,4-4 0,0 9 0,6-3 0,-4 4 0,3 1 0,1-1 0,-4 1 0,3 0 0,1-1 0,-4 1 0,4 0 0,-6-6 0,1 4 0,-1-9 0,-5 4 0,0-5 0,-1 0 0,-3-1 0,8 1 0,-8-1 0,7-3 0,-7 2 0,8-3 0,-8 5 0,8 0 0,-8 0 0,7-1 0,-2 1 0,-1 0 0,4 5 0,-3-4 0,5 9 0,-1-8 0,-5 8 0,4-9 0,-3 9 0,-1-9 0,5 9 0,-4-3 0,4-1 0,1 4 0,-1-9 0,0 10 0,-4-10 0,4 9 0,-5-9 0,6 10 0,-6-5 0,5 0 0,-5 5 0,5-10 0,1 9 0,-1-4 0,-4 6 0,4 0 0,-4-1 0,5 1 0,0-1 0,-1 1 0,1 0 0,1 5 0,-6-3 0,4 3 0,-4-5 0,4-1 0,-4 1 0,4 0 0,-4-1 0,0 7 0,3-5 0,-3 5 0,0-6 0,4-1 0,-4 1 0,0 0 0,4-1 0,-4 1 0,0-1 0,3 1 0,-7-6 0,7 5 0,-8-5 0,8 0 0,-8 5 0,9-5 0,-9 6 0,13 3 0,-12-2 0,12 3 0,-13-4 0,9-1 0,-4 1 0,5-1 0,-5 1 0,3 0 0,-3-1 0,5 1 0,-5 0 0,3-6 0,-8 4 0,8-9 0,-3 10 0,-1-10 0,0 9 0,0-4 0,0 1 0,1 3 0,3-4 0,-3 6 0,0-1 0,4 1 0,-4-1 0,0 1 0,3-6 0,-3 5 0,0-5 0,3 6 0,-3-1 0,0 1 0,3-6 0,-8 4 0,8-3 0,-3 4 0,0 1 0,4 0 0,-9-1 0,8-4 0,-3 3 0,5 12 0,0-6 0,-5 11 0,4-15 0,-4-6 0,-1 4 0,5-3 0,-9 4 0,8-4 0,-3 3 0,-1-9 0,5 9 0,-9-3 0,8-1 0,-3 4 0,4-9 0,-4 10 0,3-10 0,-3 9 0,4-4 0,-4 6 0,3-6 0,-3 4 0,4-3 0,1 4 0,-5 1 0,3 0 0,-3-1 0,6 7 0,-1-5 0,-5 5 0,4-6 0,-4-1 0,5 1 0,-1-6 0,1 5 0,-1-5 0,-4 6 0,4-1 0,-4 1 0,9 4 0,-3 3 0,3-7 0,-4 4 0,-1-10 0,1 6 0,0 0 0,-5-6 0,3 4 0,-3-3 0,5 4 0,0 1 0,0-1 0,-1 1 0,1-6 0,0 5 0,-2-10 0,2 9 0,-6-9 0,5 4 0,-4 0 0,3-4 0,2 9 0,-1-9 0,0 10 0,-4-10 0,4 9 0,-4-4 0,4 1 0,1 3 0,-1-4 0,1 6 0,-1-6 0,6 5 0,-5-5 0,4 0 0,-4 5 0,-1-10 0,0 9 0,1-4 0,-1 1 0,0-2 0,1 0 0,-1-4 0,4 13 0,-3-11 0,4 6 0,-5-9 0,-1-1 0,2 6 0,4-3 0,-3 8 0,8-8 0,-8 9 0,8-9 0,-8 3 0,8 0 0,-9-4 0,10 5 0,-10-1 0,10-3 0,-10 3 0,4-5 0,-5 0 0,0 0 0,-1 0 0,1-1 0,0 1 0,0 0 0,0-5 0,-1 4 0,1-8 0,-5 8 0,4-8 0,-4 7 0,5-2 0,0 4 0,0-1 0,0 1 0,-1 0 0,1-1 0,0 1 0,-1-4 0,1 2 0,0-2 0,0-1 0,-1 4 0,-3-4 0,2 0 0,-3 3 0,5-3 0,-1 5 0,1-1 0,0 1 0,5 0 0,-4 6 0,5-5 0,-6 4 0,-1-5 0,1 0 0,0-1 0,0 1 0,-1-5 0,-4 4 0,4-4 0,-4 4 0,10 1 0,-4 0 0,4 1 0,0 4 0,-4-4 0,4 4 0,-5-5 0,0-1 0,0-3 0,-5 2 0,4-6 0,-8 6 0,3-7 0,-4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myuksel.com/courses/conferences/siggraph2017-rethinking_texture_mapping/rethinking_texture_mapping_course_notes.pdf" TargetMode="External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230.png"/><Relationship Id="rId7" Type="http://schemas.openxmlformats.org/officeDocument/2006/relationships/image" Target="../media/image25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27.png"/><Relationship Id="rId5" Type="http://schemas.openxmlformats.org/officeDocument/2006/relationships/image" Target="../media/image240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230.png"/><Relationship Id="rId7" Type="http://schemas.openxmlformats.org/officeDocument/2006/relationships/image" Target="../media/image250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27.png"/><Relationship Id="rId5" Type="http://schemas.openxmlformats.org/officeDocument/2006/relationships/image" Target="../media/image240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customXml" Target="../ink/ink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customXml" Target="../ink/ink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230.png"/><Relationship Id="rId7" Type="http://schemas.openxmlformats.org/officeDocument/2006/relationships/image" Target="../media/image25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1" Type="http://schemas.openxmlformats.org/officeDocument/2006/relationships/image" Target="../media/image27.png"/><Relationship Id="rId5" Type="http://schemas.openxmlformats.org/officeDocument/2006/relationships/image" Target="../media/image240.png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6: Raytracing - advanced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1766-4FF0-E14C-B198-6EEBC0E44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D823B-537F-2F45-9938-9798EFB886C3}"/>
              </a:ext>
            </a:extLst>
          </p:cNvPr>
          <p:cNvSpPr txBox="1"/>
          <p:nvPr/>
        </p:nvSpPr>
        <p:spPr>
          <a:xfrm>
            <a:off x="563880" y="1463040"/>
            <a:ext cx="53035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How to generate maps?</a:t>
            </a:r>
          </a:p>
          <a:p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Finite resolution</a:t>
            </a:r>
          </a:p>
          <a:p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Artifacts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More later!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CFFD0-CF1C-2C4C-959C-2A20F356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630" y="1463040"/>
            <a:ext cx="5972810" cy="32765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BACFC1-590A-464E-9C8B-51C63D9E4FE0}"/>
              </a:ext>
            </a:extLst>
          </p:cNvPr>
          <p:cNvSpPr/>
          <p:nvPr/>
        </p:nvSpPr>
        <p:spPr>
          <a:xfrm>
            <a:off x="563880" y="5106635"/>
            <a:ext cx="10703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http://www.cemyuksel.com/courses/conferences/siggraph2017-rethinking_texture_mapping/rethinking_texture_mapping_course_notes.pdf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99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80D2-B45F-FF47-A869-E5CF1E4D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9BD84-55DA-5942-8053-4BF5B4934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37" t="17513" r="16252" b="16418"/>
          <a:stretch/>
        </p:blipFill>
        <p:spPr>
          <a:xfrm>
            <a:off x="2221536" y="1323834"/>
            <a:ext cx="8011236" cy="45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82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C01C8D-67BB-684E-AB52-C6500F4DC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6" y="1115671"/>
            <a:ext cx="5054631" cy="33565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FB5AB5-3CC4-934C-95E1-5DD56B3AF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655" y="1005208"/>
            <a:ext cx="4356116" cy="2897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83E8A-428A-6240-8DE4-CA4242EE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not have any blur!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85F276-3033-B342-8769-5C7A7FE20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955" y="1413763"/>
            <a:ext cx="2446903" cy="1625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690B1-17F9-5C46-B748-AD588573C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771" y="2791264"/>
            <a:ext cx="2652973" cy="2652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5E362E-0CA0-2844-9ED5-DFA5263966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05" r="34811"/>
          <a:stretch/>
        </p:blipFill>
        <p:spPr>
          <a:xfrm>
            <a:off x="2683566" y="2624405"/>
            <a:ext cx="2524435" cy="346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1A3DA0-8866-324E-93AA-F4A045A42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376" y="3809849"/>
            <a:ext cx="4184423" cy="2780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597204-C517-8642-9F7B-B23FF4C467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737" t="17513" r="16252" b="16418"/>
          <a:stretch/>
        </p:blipFill>
        <p:spPr>
          <a:xfrm>
            <a:off x="2112354" y="281999"/>
            <a:ext cx="1278899" cy="7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95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2E84-FC43-B34D-9390-04379FAD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causes blur?</a:t>
            </a:r>
          </a:p>
        </p:txBody>
      </p:sp>
    </p:spTree>
    <p:extLst>
      <p:ext uri="{BB962C8B-B14F-4D97-AF65-F5344CB8AC3E}">
        <p14:creationId xmlns:p14="http://schemas.microsoft.com/office/powerpoint/2010/main" val="1316598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925C4-F611-0143-88D0-88C5DF44F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 step function (edge)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7A55CB-9F08-6541-B77C-97D8253EBA7A}"/>
              </a:ext>
            </a:extLst>
          </p:cNvPr>
          <p:cNvSpPr/>
          <p:nvPr/>
        </p:nvSpPr>
        <p:spPr>
          <a:xfrm>
            <a:off x="5049681" y="4039743"/>
            <a:ext cx="2756848" cy="21563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4E29AD-904C-D04D-8C3D-544F65826286}"/>
              </a:ext>
            </a:extLst>
          </p:cNvPr>
          <p:cNvSpPr/>
          <p:nvPr/>
        </p:nvSpPr>
        <p:spPr>
          <a:xfrm>
            <a:off x="5049681" y="4039743"/>
            <a:ext cx="1378424" cy="21563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77CB07-BAEC-E749-A611-E7C870D03DA5}"/>
              </a:ext>
            </a:extLst>
          </p:cNvPr>
          <p:cNvCxnSpPr/>
          <p:nvPr/>
        </p:nvCxnSpPr>
        <p:spPr>
          <a:xfrm>
            <a:off x="4735178" y="5117916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10E8CC-3034-2B48-9371-BB0CAC3A1837}"/>
              </a:ext>
            </a:extLst>
          </p:cNvPr>
          <p:cNvSpPr txBox="1"/>
          <p:nvPr/>
        </p:nvSpPr>
        <p:spPr>
          <a:xfrm>
            <a:off x="5895539" y="6216560"/>
            <a:ext cx="107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F9F85B-2EC1-9D40-B5B2-351702B253A0}"/>
              </a:ext>
            </a:extLst>
          </p:cNvPr>
          <p:cNvCxnSpPr>
            <a:cxnSpLocks/>
          </p:cNvCxnSpPr>
          <p:nvPr/>
        </p:nvCxnSpPr>
        <p:spPr>
          <a:xfrm>
            <a:off x="4737442" y="349610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740ADD-6E16-0248-B35D-A5CE782EFC94}"/>
              </a:ext>
            </a:extLst>
          </p:cNvPr>
          <p:cNvCxnSpPr>
            <a:cxnSpLocks/>
          </p:cNvCxnSpPr>
          <p:nvPr/>
        </p:nvCxnSpPr>
        <p:spPr>
          <a:xfrm flipV="1">
            <a:off x="4889842" y="113276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B54D22-8386-094C-9DA8-8FD0173489F9}"/>
              </a:ext>
            </a:extLst>
          </p:cNvPr>
          <p:cNvSpPr txBox="1"/>
          <p:nvPr/>
        </p:nvSpPr>
        <p:spPr>
          <a:xfrm>
            <a:off x="3811667" y="1176533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pixel value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2F7F4B8-E9CB-CD45-B270-AAD61FA87FC5}"/>
              </a:ext>
            </a:extLst>
          </p:cNvPr>
          <p:cNvCxnSpPr>
            <a:cxnSpLocks/>
          </p:cNvCxnSpPr>
          <p:nvPr/>
        </p:nvCxnSpPr>
        <p:spPr>
          <a:xfrm>
            <a:off x="4889842" y="159203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3E1C06A-D507-364C-BD4C-804770AE3505}"/>
              </a:ext>
            </a:extLst>
          </p:cNvPr>
          <p:cNvSpPr txBox="1"/>
          <p:nvPr/>
        </p:nvSpPr>
        <p:spPr>
          <a:xfrm>
            <a:off x="5328560" y="121954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30B44-B2D7-4742-9280-01FB5A98F782}"/>
              </a:ext>
            </a:extLst>
          </p:cNvPr>
          <p:cNvSpPr txBox="1"/>
          <p:nvPr/>
        </p:nvSpPr>
        <p:spPr>
          <a:xfrm>
            <a:off x="6973714" y="301309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37846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DBA1DA-0C13-8D48-A5D6-8B225EE2A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42575" t="58325" r="44399" b="25644"/>
          <a:stretch/>
        </p:blipFill>
        <p:spPr>
          <a:xfrm>
            <a:off x="5072648" y="4072723"/>
            <a:ext cx="2720233" cy="2092366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925C4-F611-0143-88D0-88C5DF44F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 blurred step function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7A55CB-9F08-6541-B77C-97D8253EBA7A}"/>
              </a:ext>
            </a:extLst>
          </p:cNvPr>
          <p:cNvSpPr/>
          <p:nvPr/>
        </p:nvSpPr>
        <p:spPr>
          <a:xfrm>
            <a:off x="5049681" y="4039743"/>
            <a:ext cx="2756848" cy="21563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77CB07-BAEC-E749-A611-E7C870D03DA5}"/>
              </a:ext>
            </a:extLst>
          </p:cNvPr>
          <p:cNvCxnSpPr/>
          <p:nvPr/>
        </p:nvCxnSpPr>
        <p:spPr>
          <a:xfrm>
            <a:off x="4710146" y="5117915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10E8CC-3034-2B48-9371-BB0CAC3A1837}"/>
              </a:ext>
            </a:extLst>
          </p:cNvPr>
          <p:cNvSpPr txBox="1"/>
          <p:nvPr/>
        </p:nvSpPr>
        <p:spPr>
          <a:xfrm>
            <a:off x="5895539" y="6216560"/>
            <a:ext cx="107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F9F85B-2EC1-9D40-B5B2-351702B253A0}"/>
              </a:ext>
            </a:extLst>
          </p:cNvPr>
          <p:cNvCxnSpPr>
            <a:cxnSpLocks/>
          </p:cNvCxnSpPr>
          <p:nvPr/>
        </p:nvCxnSpPr>
        <p:spPr>
          <a:xfrm>
            <a:off x="4737442" y="349610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740ADD-6E16-0248-B35D-A5CE782EFC94}"/>
              </a:ext>
            </a:extLst>
          </p:cNvPr>
          <p:cNvCxnSpPr>
            <a:cxnSpLocks/>
          </p:cNvCxnSpPr>
          <p:nvPr/>
        </p:nvCxnSpPr>
        <p:spPr>
          <a:xfrm flipV="1">
            <a:off x="4889842" y="113276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B54D22-8386-094C-9DA8-8FD0173489F9}"/>
              </a:ext>
            </a:extLst>
          </p:cNvPr>
          <p:cNvSpPr txBox="1"/>
          <p:nvPr/>
        </p:nvSpPr>
        <p:spPr>
          <a:xfrm>
            <a:off x="3811667" y="1176533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pixel value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2F7F4B8-E9CB-CD45-B270-AAD61FA87FC5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889842" y="159203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3E1C06A-D507-364C-BD4C-804770AE3505}"/>
              </a:ext>
            </a:extLst>
          </p:cNvPr>
          <p:cNvSpPr txBox="1"/>
          <p:nvPr/>
        </p:nvSpPr>
        <p:spPr>
          <a:xfrm>
            <a:off x="5328560" y="121954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30B44-B2D7-4742-9280-01FB5A98F782}"/>
              </a:ext>
            </a:extLst>
          </p:cNvPr>
          <p:cNvSpPr txBox="1"/>
          <p:nvPr/>
        </p:nvSpPr>
        <p:spPr>
          <a:xfrm>
            <a:off x="6973714" y="301309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4922374-84FD-6042-9493-BF4C2DBE80C4}"/>
              </a:ext>
            </a:extLst>
          </p:cNvPr>
          <p:cNvSpPr/>
          <p:nvPr/>
        </p:nvSpPr>
        <p:spPr>
          <a:xfrm>
            <a:off x="5941853" y="1538753"/>
            <a:ext cx="1078152" cy="19087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5CF6828-84CD-074F-9DA2-B1717430B08E}"/>
                  </a:ext>
                </a:extLst>
              </p14:cNvPr>
              <p14:cNvContentPartPr/>
              <p14:nvPr/>
            </p14:nvContentPartPr>
            <p14:xfrm>
              <a:off x="5983060" y="1627136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5CF6828-84CD-074F-9DA2-B1717430B0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4060" y="16181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87AC0F-324A-904A-954C-8D8EA76A01A7}"/>
                  </a:ext>
                </a:extLst>
              </p14:cNvPr>
              <p14:cNvContentPartPr/>
              <p14:nvPr/>
            </p14:nvContentPartPr>
            <p14:xfrm>
              <a:off x="5983060" y="1627136"/>
              <a:ext cx="972000" cy="1754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87AC0F-324A-904A-954C-8D8EA76A01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4060" y="1618136"/>
                <a:ext cx="989640" cy="17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BAF6933-1A26-8E40-9411-1DA7278852AC}"/>
                  </a:ext>
                </a:extLst>
              </p14:cNvPr>
              <p14:cNvContentPartPr/>
              <p14:nvPr/>
            </p14:nvContentPartPr>
            <p14:xfrm>
              <a:off x="6017980" y="1608416"/>
              <a:ext cx="969120" cy="16995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BAF6933-1A26-8E40-9411-1DA7278852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08977" y="1599416"/>
                <a:ext cx="986767" cy="17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9EF2454-653A-EB48-BE30-0271784C1CE7}"/>
                  </a:ext>
                </a:extLst>
              </p14:cNvPr>
              <p14:cNvContentPartPr/>
              <p14:nvPr/>
            </p14:nvContentPartPr>
            <p14:xfrm>
              <a:off x="5972260" y="1725416"/>
              <a:ext cx="926280" cy="17067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9EF2454-653A-EB48-BE30-0271784C1C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63257" y="1716416"/>
                <a:ext cx="943927" cy="172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9703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BCD8-715B-F140-A9B3-8EB3AB4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operation?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EEB253-1D87-A44C-9F6C-A6C23EF236BA}"/>
              </a:ext>
            </a:extLst>
          </p:cNvPr>
          <p:cNvCxnSpPr>
            <a:cxnSpLocks/>
          </p:cNvCxnSpPr>
          <p:nvPr/>
        </p:nvCxnSpPr>
        <p:spPr>
          <a:xfrm>
            <a:off x="7699006" y="404201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3A9F33-DBF1-B148-9E9A-8D90012EE9B6}"/>
              </a:ext>
            </a:extLst>
          </p:cNvPr>
          <p:cNvCxnSpPr>
            <a:cxnSpLocks/>
          </p:cNvCxnSpPr>
          <p:nvPr/>
        </p:nvCxnSpPr>
        <p:spPr>
          <a:xfrm flipV="1">
            <a:off x="7851406" y="167867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5236B52-D5EE-D34C-BDE9-12C3BBB56A94}"/>
              </a:ext>
            </a:extLst>
          </p:cNvPr>
          <p:cNvCxnSpPr>
            <a:cxnSpLocks/>
          </p:cNvCxnSpPr>
          <p:nvPr/>
        </p:nvCxnSpPr>
        <p:spPr>
          <a:xfrm>
            <a:off x="7851406" y="213794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4FAB73-1F50-964D-8FE5-DC9199F19007}"/>
              </a:ext>
            </a:extLst>
          </p:cNvPr>
          <p:cNvSpPr txBox="1"/>
          <p:nvPr/>
        </p:nvSpPr>
        <p:spPr>
          <a:xfrm>
            <a:off x="8290124" y="176545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41A7A-5BE5-8D45-B5EF-4E22B5DC33F4}"/>
              </a:ext>
            </a:extLst>
          </p:cNvPr>
          <p:cNvSpPr txBox="1"/>
          <p:nvPr/>
        </p:nvSpPr>
        <p:spPr>
          <a:xfrm>
            <a:off x="9935278" y="355900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41D13-547D-CC48-9B69-2541241F43D2}"/>
              </a:ext>
            </a:extLst>
          </p:cNvPr>
          <p:cNvSpPr/>
          <p:nvPr/>
        </p:nvSpPr>
        <p:spPr>
          <a:xfrm>
            <a:off x="8903417" y="2084663"/>
            <a:ext cx="1078152" cy="19087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59CE096-CAEF-9648-93AB-94FC13D04AE9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59CE096-CAEF-9648-93AB-94FC13D04A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5624" y="21644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9417774-BBB7-0F40-AC86-EF33D25303D7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972000" cy="1754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9417774-BBB7-0F40-AC86-EF33D25303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5624" y="2164406"/>
                <a:ext cx="989640" cy="17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20B3E5E-6B6D-3346-9DF9-CA16D9E15B27}"/>
                  </a:ext>
                </a:extLst>
              </p14:cNvPr>
              <p14:cNvContentPartPr/>
              <p14:nvPr/>
            </p14:nvContentPartPr>
            <p14:xfrm>
              <a:off x="8979544" y="2154326"/>
              <a:ext cx="969120" cy="1699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20B3E5E-6B6D-3346-9DF9-CA16D9E15B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0904" y="2145326"/>
                <a:ext cx="986760" cy="17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B1A1ED1-C67A-9341-A502-0855381C4721}"/>
                  </a:ext>
                </a:extLst>
              </p14:cNvPr>
              <p14:cNvContentPartPr/>
              <p14:nvPr/>
            </p14:nvContentPartPr>
            <p14:xfrm>
              <a:off x="8933824" y="2271326"/>
              <a:ext cx="926280" cy="1706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B1A1ED1-C67A-9341-A502-0855381C47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25184" y="2262326"/>
                <a:ext cx="943920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448B7D8-55A8-6B48-9FDC-D54999873306}"/>
                  </a:ext>
                </a:extLst>
              </p14:cNvPr>
              <p14:cNvContentPartPr/>
              <p14:nvPr/>
            </p14:nvContentPartPr>
            <p14:xfrm>
              <a:off x="9040744" y="2306966"/>
              <a:ext cx="682200" cy="138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448B7D8-55A8-6B48-9FDC-D549998733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1744" y="2298326"/>
                <a:ext cx="699840" cy="1404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DC5CA1-788F-2447-AB94-B4124CA08C43}"/>
              </a:ext>
            </a:extLst>
          </p:cNvPr>
          <p:cNvCxnSpPr>
            <a:cxnSpLocks/>
          </p:cNvCxnSpPr>
          <p:nvPr/>
        </p:nvCxnSpPr>
        <p:spPr>
          <a:xfrm>
            <a:off x="1974256" y="4110254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DA0F43-40FB-024D-A5A0-E782EC6F3B1C}"/>
              </a:ext>
            </a:extLst>
          </p:cNvPr>
          <p:cNvCxnSpPr>
            <a:cxnSpLocks/>
          </p:cNvCxnSpPr>
          <p:nvPr/>
        </p:nvCxnSpPr>
        <p:spPr>
          <a:xfrm flipV="1">
            <a:off x="2126656" y="1746915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8CB0E8A-46DF-C143-9350-FC8A5EE1698B}"/>
              </a:ext>
            </a:extLst>
          </p:cNvPr>
          <p:cNvCxnSpPr>
            <a:cxnSpLocks/>
          </p:cNvCxnSpPr>
          <p:nvPr/>
        </p:nvCxnSpPr>
        <p:spPr>
          <a:xfrm>
            <a:off x="2126656" y="2206183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854392-D272-734C-9D2A-3BB4848C5987}"/>
              </a:ext>
            </a:extLst>
          </p:cNvPr>
          <p:cNvSpPr txBox="1"/>
          <p:nvPr/>
        </p:nvSpPr>
        <p:spPr>
          <a:xfrm>
            <a:off x="2565374" y="1833696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D81079-8FD9-E24F-B0F2-3B7738FA8E97}"/>
              </a:ext>
            </a:extLst>
          </p:cNvPr>
          <p:cNvSpPr txBox="1"/>
          <p:nvPr/>
        </p:nvSpPr>
        <p:spPr>
          <a:xfrm>
            <a:off x="4210528" y="3627241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87BD291-8EF9-094D-82BA-E8BC226DBB9C}"/>
              </a:ext>
            </a:extLst>
          </p:cNvPr>
          <p:cNvSpPr/>
          <p:nvPr/>
        </p:nvSpPr>
        <p:spPr>
          <a:xfrm>
            <a:off x="5463656" y="2621567"/>
            <a:ext cx="1729056" cy="37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11524-97C8-434A-A8AD-F904F666125F}"/>
              </a:ext>
            </a:extLst>
          </p:cNvPr>
          <p:cNvSpPr txBox="1"/>
          <p:nvPr/>
        </p:nvSpPr>
        <p:spPr>
          <a:xfrm>
            <a:off x="6191403" y="2314549"/>
            <a:ext cx="332230" cy="4154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27180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photo of a car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FA200-2B78-9949-96C0-69B1461B8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6" t="30449" r="84329" b="50603"/>
          <a:stretch/>
        </p:blipFill>
        <p:spPr>
          <a:xfrm>
            <a:off x="1390117" y="1331709"/>
            <a:ext cx="2743200" cy="2409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4543925" y="2456308"/>
            <a:ext cx="7376737" cy="235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72A01-0972-5B4F-88CB-B2F32B1AD5EE}"/>
              </a:ext>
            </a:extLst>
          </p:cNvPr>
          <p:cNvSpPr txBox="1"/>
          <p:nvPr/>
        </p:nvSpPr>
        <p:spPr>
          <a:xfrm>
            <a:off x="7609973" y="27751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7315199" y="2003286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slice in y</a:t>
            </a:r>
          </a:p>
        </p:txBody>
      </p:sp>
    </p:spTree>
    <p:extLst>
      <p:ext uri="{BB962C8B-B14F-4D97-AF65-F5344CB8AC3E}">
        <p14:creationId xmlns:p14="http://schemas.microsoft.com/office/powerpoint/2010/main" val="505688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motion blur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A53A0-B801-D74D-818A-1BECC85B9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1" t="60729" r="86199" b="24960"/>
          <a:stretch/>
        </p:blipFill>
        <p:spPr>
          <a:xfrm>
            <a:off x="3745523" y="1566263"/>
            <a:ext cx="4378570" cy="400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4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slice is a 1D function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522620" y="4485383"/>
            <a:ext cx="7376737" cy="235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72A01-0972-5B4F-88CB-B2F32B1AD5EE}"/>
              </a:ext>
            </a:extLst>
          </p:cNvPr>
          <p:cNvSpPr txBox="1"/>
          <p:nvPr/>
        </p:nvSpPr>
        <p:spPr>
          <a:xfrm>
            <a:off x="5358568" y="407301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860874" y="4720497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2331126" y="4763537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918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265A-4F66-A344-B63D-431C72F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8F981-0A04-0605-6E4B-9C8C345F729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5011" y="1095958"/>
            <a:ext cx="6215510" cy="464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 time as second dimension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D679A7-8E12-DA45-A3E1-1EEBCC6A6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50868"/>
            <a:ext cx="7376737" cy="2351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411EC3-4795-624B-A565-7A23C3BECA96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F1B1BC-5C25-7E44-BFEA-6E2382DAE989}"/>
              </a:ext>
            </a:extLst>
          </p:cNvPr>
          <p:cNvCxnSpPr>
            <a:cxnSpLocks/>
          </p:cNvCxnSpPr>
          <p:nvPr/>
        </p:nvCxnSpPr>
        <p:spPr>
          <a:xfrm>
            <a:off x="1681420" y="5329022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57ED3C-9640-C443-B74C-05A5908FE2C2}"/>
              </a:ext>
            </a:extLst>
          </p:cNvPr>
          <p:cNvCxnSpPr>
            <a:cxnSpLocks/>
          </p:cNvCxnSpPr>
          <p:nvPr/>
        </p:nvCxnSpPr>
        <p:spPr>
          <a:xfrm flipV="1">
            <a:off x="1865903" y="2064094"/>
            <a:ext cx="0" cy="338792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F62958-E7A6-A544-9415-6C19A18B3853}"/>
              </a:ext>
            </a:extLst>
          </p:cNvPr>
          <p:cNvSpPr txBox="1"/>
          <p:nvPr/>
        </p:nvSpPr>
        <p:spPr>
          <a:xfrm>
            <a:off x="760989" y="1879428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(t)</a:t>
            </a:r>
          </a:p>
        </p:txBody>
      </p:sp>
    </p:spTree>
    <p:extLst>
      <p:ext uri="{BB962C8B-B14F-4D97-AF65-F5344CB8AC3E}">
        <p14:creationId xmlns:p14="http://schemas.microsoft.com/office/powerpoint/2010/main" val="3352116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stationary car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50868"/>
            <a:ext cx="7376737" cy="23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1681420" y="5329022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228A4C-BB81-EA48-9966-C03C6108BCA1}"/>
              </a:ext>
            </a:extLst>
          </p:cNvPr>
          <p:cNvCxnSpPr>
            <a:cxnSpLocks/>
          </p:cNvCxnSpPr>
          <p:nvPr/>
        </p:nvCxnSpPr>
        <p:spPr>
          <a:xfrm flipV="1">
            <a:off x="1865903" y="2064094"/>
            <a:ext cx="0" cy="338792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65381C-4DEB-3C47-B3F5-FFAACD0EBCBF}"/>
              </a:ext>
            </a:extLst>
          </p:cNvPr>
          <p:cNvSpPr txBox="1"/>
          <p:nvPr/>
        </p:nvSpPr>
        <p:spPr>
          <a:xfrm>
            <a:off x="760989" y="1879428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04B4C8-7011-634E-8FA8-3BACF92E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80930" y="4673878"/>
            <a:ext cx="7376737" cy="235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37962-9415-6544-92C5-3BAE25DC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88946" y="4284856"/>
            <a:ext cx="7376737" cy="235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4E65C-A616-2746-BCBC-1C8A1B2E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96962" y="3895834"/>
            <a:ext cx="7376737" cy="23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30585-48F5-F344-B11E-269F72D18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04978" y="3506812"/>
            <a:ext cx="7376737" cy="235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2A177-F35D-8B4A-A168-E48F7C7B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12994" y="3117790"/>
            <a:ext cx="7376737" cy="235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05A1C-E049-9645-AD93-731B5CD3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21010" y="2728768"/>
            <a:ext cx="7376737" cy="235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93C41-D070-3048-82C5-9D6F333B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29026" y="2339746"/>
            <a:ext cx="7376737" cy="235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1DB6AB-25DA-F349-8E4B-4C5D79BD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937042" y="1950724"/>
            <a:ext cx="7376737" cy="2351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FAFAF5-0E47-0742-5A90-0F45C4878CB0}"/>
                  </a:ext>
                </a:extLst>
              </p14:cNvPr>
              <p14:cNvContentPartPr/>
              <p14:nvPr/>
            </p14:nvContentPartPr>
            <p14:xfrm>
              <a:off x="776520" y="1402560"/>
              <a:ext cx="1000080" cy="3887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FAFAF5-0E47-0742-5A90-0F45C4878C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920" y="1380960"/>
                <a:ext cx="1037880" cy="39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880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 moving to the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50868"/>
            <a:ext cx="7376737" cy="23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1681420" y="5329022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228A4C-BB81-EA48-9966-C03C6108BCA1}"/>
              </a:ext>
            </a:extLst>
          </p:cNvPr>
          <p:cNvCxnSpPr>
            <a:cxnSpLocks/>
          </p:cNvCxnSpPr>
          <p:nvPr/>
        </p:nvCxnSpPr>
        <p:spPr>
          <a:xfrm flipV="1">
            <a:off x="1865903" y="2064094"/>
            <a:ext cx="0" cy="338792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65381C-4DEB-3C47-B3F5-FFAACD0EBCBF}"/>
              </a:ext>
            </a:extLst>
          </p:cNvPr>
          <p:cNvSpPr txBox="1"/>
          <p:nvPr/>
        </p:nvSpPr>
        <p:spPr>
          <a:xfrm>
            <a:off x="760989" y="1879428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04B4C8-7011-634E-8FA8-3BACF92E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109531" y="4673878"/>
            <a:ext cx="7376737" cy="235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37962-9415-6544-92C5-3BAE25DC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394269" y="4284856"/>
            <a:ext cx="7376737" cy="235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4E65C-A616-2746-BCBC-1C8A1B2E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630890" y="3895834"/>
            <a:ext cx="7376737" cy="23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30585-48F5-F344-B11E-269F72D18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915628" y="3506812"/>
            <a:ext cx="7376737" cy="235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2A177-F35D-8B4A-A168-E48F7C7B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164281" y="3117790"/>
            <a:ext cx="7376737" cy="235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05A1C-E049-9645-AD93-731B5CD3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461050" y="2728768"/>
            <a:ext cx="7376737" cy="235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93C41-D070-3048-82C5-9D6F333B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733768" y="2339746"/>
            <a:ext cx="7376737" cy="235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1DB6AB-25DA-F349-8E4B-4C5D79BD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4150856" y="1950724"/>
            <a:ext cx="7376737" cy="2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0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sum of shifted positions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33554"/>
            <a:ext cx="7376737" cy="23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1789700" y="5326298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304B4C8-7011-634E-8FA8-3BACF92E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4139" t="42122" r="85414" b="57347"/>
          <a:stretch/>
        </p:blipFill>
        <p:spPr>
          <a:xfrm>
            <a:off x="2109531" y="5033554"/>
            <a:ext cx="7376737" cy="235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37962-9415-6544-92C5-3BAE25DC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4139" t="42122" r="85414" b="57347"/>
          <a:stretch/>
        </p:blipFill>
        <p:spPr>
          <a:xfrm>
            <a:off x="2394269" y="5033554"/>
            <a:ext cx="7376737" cy="235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4E65C-A616-2746-BCBC-1C8A1B2E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4139" t="42122" r="85414" b="57347"/>
          <a:stretch/>
        </p:blipFill>
        <p:spPr>
          <a:xfrm>
            <a:off x="2630890" y="5033554"/>
            <a:ext cx="7376737" cy="23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30585-48F5-F344-B11E-269F72D18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4139" t="42122" r="85414" b="57347"/>
          <a:stretch/>
        </p:blipFill>
        <p:spPr>
          <a:xfrm>
            <a:off x="2915628" y="5033554"/>
            <a:ext cx="7376737" cy="235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2A177-F35D-8B4A-A168-E48F7C7B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4139" t="42122" r="85414" b="57347"/>
          <a:stretch/>
        </p:blipFill>
        <p:spPr>
          <a:xfrm>
            <a:off x="3164281" y="5033554"/>
            <a:ext cx="7376737" cy="235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05A1C-E049-9645-AD93-731B5CD3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4139" t="42122" r="85414" b="57347"/>
          <a:stretch/>
        </p:blipFill>
        <p:spPr>
          <a:xfrm>
            <a:off x="3461050" y="5033554"/>
            <a:ext cx="7376737" cy="235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93C41-D070-3048-82C5-9D6F333B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4139" t="42122" r="85414" b="57347"/>
          <a:stretch/>
        </p:blipFill>
        <p:spPr>
          <a:xfrm>
            <a:off x="3733768" y="5033554"/>
            <a:ext cx="7376737" cy="235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1DB6AB-25DA-F349-8E4B-4C5D79BD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4139" t="42122" r="85414" b="57347"/>
          <a:stretch/>
        </p:blipFill>
        <p:spPr>
          <a:xfrm>
            <a:off x="4150856" y="5033554"/>
            <a:ext cx="7376737" cy="2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19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143-2103-D045-97AE-7A49BEC2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motion blur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3C5B-29E5-DE42-BC22-D26ED6B2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1872914" y="5050868"/>
            <a:ext cx="7376737" cy="23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C385E-8BDC-A742-BD01-179D5036AE2E}"/>
              </a:ext>
            </a:extLst>
          </p:cNvPr>
          <p:cNvSpPr txBox="1"/>
          <p:nvPr/>
        </p:nvSpPr>
        <p:spPr>
          <a:xfrm>
            <a:off x="9211168" y="5285982"/>
            <a:ext cx="12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(x)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B8D507-4879-C44A-A31F-E62D9A3E745C}"/>
              </a:ext>
            </a:extLst>
          </p:cNvPr>
          <p:cNvCxnSpPr>
            <a:cxnSpLocks/>
          </p:cNvCxnSpPr>
          <p:nvPr/>
        </p:nvCxnSpPr>
        <p:spPr>
          <a:xfrm>
            <a:off x="1789700" y="5326298"/>
            <a:ext cx="78836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304B4C8-7011-634E-8FA8-3BACF92E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109531" y="5016241"/>
            <a:ext cx="7376737" cy="235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37962-9415-6544-92C5-3BAE25DC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394269" y="5016241"/>
            <a:ext cx="7376737" cy="235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4E65C-A616-2746-BCBC-1C8A1B2E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630890" y="5016241"/>
            <a:ext cx="7376737" cy="23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30585-48F5-F344-B11E-269F72D18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2915628" y="5016241"/>
            <a:ext cx="7376737" cy="235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2A177-F35D-8B4A-A168-E48F7C7B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164281" y="5016241"/>
            <a:ext cx="7376737" cy="235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05A1C-E049-9645-AD93-731B5CD3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461050" y="5016241"/>
            <a:ext cx="7376737" cy="235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693C41-D070-3048-82C5-9D6F333B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3733768" y="5016241"/>
            <a:ext cx="7376737" cy="235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1DB6AB-25DA-F349-8E4B-4C5D79BD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42122" r="85414" b="57347"/>
          <a:stretch/>
        </p:blipFill>
        <p:spPr>
          <a:xfrm>
            <a:off x="4150856" y="5016241"/>
            <a:ext cx="7376737" cy="2351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2F0F09-52A2-364B-BD21-08C02EE53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3" t="70096" r="86090" b="28501"/>
          <a:stretch/>
        </p:blipFill>
        <p:spPr>
          <a:xfrm>
            <a:off x="1839975" y="4830825"/>
            <a:ext cx="9687618" cy="47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96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shifted functions!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8A4679-4E09-B542-BB17-02D7897A14D0}"/>
              </a:ext>
            </a:extLst>
          </p:cNvPr>
          <p:cNvCxnSpPr>
            <a:cxnSpLocks/>
          </p:cNvCxnSpPr>
          <p:nvPr/>
        </p:nvCxnSpPr>
        <p:spPr>
          <a:xfrm>
            <a:off x="2793123" y="2467440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C68C96-8B01-2546-BDCE-50A9BB84C414}"/>
              </a:ext>
            </a:extLst>
          </p:cNvPr>
          <p:cNvCxnSpPr>
            <a:cxnSpLocks/>
          </p:cNvCxnSpPr>
          <p:nvPr/>
        </p:nvCxnSpPr>
        <p:spPr>
          <a:xfrm flipV="1">
            <a:off x="2866765" y="1325438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468D11CB-082C-124E-AE1D-042CAEB2B1E3}"/>
              </a:ext>
            </a:extLst>
          </p:cNvPr>
          <p:cNvCxnSpPr>
            <a:cxnSpLocks/>
          </p:cNvCxnSpPr>
          <p:nvPr/>
        </p:nvCxnSpPr>
        <p:spPr>
          <a:xfrm>
            <a:off x="2866765" y="1547363"/>
            <a:ext cx="1388101" cy="883408"/>
          </a:xfrm>
          <a:prstGeom prst="bentConnector3">
            <a:avLst>
              <a:gd name="adj1" fmla="val 4003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184E80-37CE-7B43-9140-A0419D980F10}"/>
              </a:ext>
            </a:extLst>
          </p:cNvPr>
          <p:cNvCxnSpPr>
            <a:cxnSpLocks/>
          </p:cNvCxnSpPr>
          <p:nvPr/>
        </p:nvCxnSpPr>
        <p:spPr>
          <a:xfrm>
            <a:off x="2793123" y="4019644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11DA9F-24D2-4141-9A01-5AA7F4E93AB5}"/>
              </a:ext>
            </a:extLst>
          </p:cNvPr>
          <p:cNvCxnSpPr>
            <a:cxnSpLocks/>
          </p:cNvCxnSpPr>
          <p:nvPr/>
        </p:nvCxnSpPr>
        <p:spPr>
          <a:xfrm flipV="1">
            <a:off x="2866765" y="2877642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63C9C51-DA51-2945-88FF-F81F6A6FC928}"/>
              </a:ext>
            </a:extLst>
          </p:cNvPr>
          <p:cNvCxnSpPr>
            <a:cxnSpLocks/>
          </p:cNvCxnSpPr>
          <p:nvPr/>
        </p:nvCxnSpPr>
        <p:spPr>
          <a:xfrm>
            <a:off x="2866765" y="3099567"/>
            <a:ext cx="1388101" cy="88340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F1E651-FC05-0343-BB47-4A79566B0553}"/>
              </a:ext>
            </a:extLst>
          </p:cNvPr>
          <p:cNvCxnSpPr>
            <a:cxnSpLocks/>
          </p:cNvCxnSpPr>
          <p:nvPr/>
        </p:nvCxnSpPr>
        <p:spPr>
          <a:xfrm>
            <a:off x="2793123" y="5540208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645958-BC8F-6C41-90ED-2266907097FA}"/>
              </a:ext>
            </a:extLst>
          </p:cNvPr>
          <p:cNvCxnSpPr>
            <a:cxnSpLocks/>
          </p:cNvCxnSpPr>
          <p:nvPr/>
        </p:nvCxnSpPr>
        <p:spPr>
          <a:xfrm flipV="1">
            <a:off x="2866765" y="4398206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0BF1CFC-2A9E-A349-929F-8BC43B198DE9}"/>
              </a:ext>
            </a:extLst>
          </p:cNvPr>
          <p:cNvCxnSpPr>
            <a:cxnSpLocks/>
          </p:cNvCxnSpPr>
          <p:nvPr/>
        </p:nvCxnSpPr>
        <p:spPr>
          <a:xfrm>
            <a:off x="2866765" y="4620131"/>
            <a:ext cx="1388101" cy="883408"/>
          </a:xfrm>
          <a:prstGeom prst="bentConnector3">
            <a:avLst>
              <a:gd name="adj1" fmla="val 6953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4E62A0-0FA9-FE43-AE23-913C0CD298F4}"/>
              </a:ext>
            </a:extLst>
          </p:cNvPr>
          <p:cNvSpPr txBox="1"/>
          <p:nvPr/>
        </p:nvSpPr>
        <p:spPr>
          <a:xfrm>
            <a:off x="3464199" y="2542880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F53355-8E84-F14F-9DD7-3DEB81238A45}"/>
              </a:ext>
            </a:extLst>
          </p:cNvPr>
          <p:cNvSpPr txBox="1"/>
          <p:nvPr/>
        </p:nvSpPr>
        <p:spPr>
          <a:xfrm>
            <a:off x="3501021" y="4074249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3E4670-DC7A-204E-89DB-8A18B83FA675}"/>
              </a:ext>
            </a:extLst>
          </p:cNvPr>
          <p:cNvSpPr txBox="1"/>
          <p:nvPr/>
        </p:nvSpPr>
        <p:spPr>
          <a:xfrm>
            <a:off x="3464199" y="5725464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…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B5FEDB-3657-F74A-8B79-2382465EBE65}"/>
              </a:ext>
            </a:extLst>
          </p:cNvPr>
          <p:cNvCxnSpPr>
            <a:cxnSpLocks/>
          </p:cNvCxnSpPr>
          <p:nvPr/>
        </p:nvCxnSpPr>
        <p:spPr>
          <a:xfrm>
            <a:off x="7699006" y="404201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F3FC1C-2853-6042-8864-101CA125B65D}"/>
              </a:ext>
            </a:extLst>
          </p:cNvPr>
          <p:cNvCxnSpPr>
            <a:cxnSpLocks/>
          </p:cNvCxnSpPr>
          <p:nvPr/>
        </p:nvCxnSpPr>
        <p:spPr>
          <a:xfrm flipV="1">
            <a:off x="7851406" y="167867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5A907D4-218C-8346-A383-591DDB3C6CB0}"/>
              </a:ext>
            </a:extLst>
          </p:cNvPr>
          <p:cNvCxnSpPr>
            <a:cxnSpLocks/>
          </p:cNvCxnSpPr>
          <p:nvPr/>
        </p:nvCxnSpPr>
        <p:spPr>
          <a:xfrm>
            <a:off x="7851406" y="213794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C1BAC9-8FEA-8948-87D5-A77A3E2FCFB7}"/>
              </a:ext>
            </a:extLst>
          </p:cNvPr>
          <p:cNvSpPr txBox="1"/>
          <p:nvPr/>
        </p:nvSpPr>
        <p:spPr>
          <a:xfrm>
            <a:off x="8290124" y="176545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E20DD-7BBF-684C-8314-3911F10020AB}"/>
              </a:ext>
            </a:extLst>
          </p:cNvPr>
          <p:cNvSpPr txBox="1"/>
          <p:nvPr/>
        </p:nvSpPr>
        <p:spPr>
          <a:xfrm>
            <a:off x="9935278" y="355900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D93F923-6C45-8941-8080-45C2B6B286DC}"/>
              </a:ext>
            </a:extLst>
          </p:cNvPr>
          <p:cNvSpPr/>
          <p:nvPr/>
        </p:nvSpPr>
        <p:spPr>
          <a:xfrm>
            <a:off x="8903417" y="2084663"/>
            <a:ext cx="1078152" cy="19087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5AD7C0B-D146-5148-A423-2064A254723A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5AD7C0B-D146-5148-A423-2064A25472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5624" y="21644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31547C3-EEF5-A749-AAEC-2710F3FF406E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972000" cy="1754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31547C3-EEF5-A749-AAEC-2710F3FF40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5624" y="2164406"/>
                <a:ext cx="989640" cy="17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84BF011-017F-3245-8F44-B851381EC0C5}"/>
                  </a:ext>
                </a:extLst>
              </p14:cNvPr>
              <p14:cNvContentPartPr/>
              <p14:nvPr/>
            </p14:nvContentPartPr>
            <p14:xfrm>
              <a:off x="8979544" y="2154326"/>
              <a:ext cx="969120" cy="1699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84BF011-017F-3245-8F44-B851381EC0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0904" y="2145326"/>
                <a:ext cx="986760" cy="17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03E3DC8-06EF-CA43-8BF5-D1DFE2C07C8C}"/>
                  </a:ext>
                </a:extLst>
              </p14:cNvPr>
              <p14:cNvContentPartPr/>
              <p14:nvPr/>
            </p14:nvContentPartPr>
            <p14:xfrm>
              <a:off x="8933824" y="2271326"/>
              <a:ext cx="926280" cy="1706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03E3DC8-06EF-CA43-8BF5-D1DFE2C07C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25184" y="2262326"/>
                <a:ext cx="943920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E94A6B3-6715-334A-8D5D-AC256D742363}"/>
                  </a:ext>
                </a:extLst>
              </p14:cNvPr>
              <p14:cNvContentPartPr/>
              <p14:nvPr/>
            </p14:nvContentPartPr>
            <p14:xfrm>
              <a:off x="9040744" y="2306966"/>
              <a:ext cx="682200" cy="1386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E94A6B3-6715-334A-8D5D-AC256D7423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1744" y="2298326"/>
                <a:ext cx="699840" cy="14043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A0987AA3-DBF5-6341-B180-BD7FD70C9F7A}"/>
              </a:ext>
            </a:extLst>
          </p:cNvPr>
          <p:cNvSpPr/>
          <p:nvPr/>
        </p:nvSpPr>
        <p:spPr>
          <a:xfrm>
            <a:off x="5463656" y="2621567"/>
            <a:ext cx="1729056" cy="37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92CF2C-70BC-0549-9BD4-A3B285D9E7DB}"/>
              </a:ext>
            </a:extLst>
          </p:cNvPr>
          <p:cNvCxnSpPr/>
          <p:nvPr/>
        </p:nvCxnSpPr>
        <p:spPr>
          <a:xfrm>
            <a:off x="3603009" y="1201003"/>
            <a:ext cx="0" cy="470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3233A2-8CBE-7C41-B6E9-9FD60FA0F7CE}"/>
              </a:ext>
            </a:extLst>
          </p:cNvPr>
          <p:cNvSpPr txBox="1"/>
          <p:nvPr/>
        </p:nvSpPr>
        <p:spPr>
          <a:xfrm>
            <a:off x="999251" y="1610094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D4F773-7C24-CA4D-B35B-113C88928FAB}"/>
              </a:ext>
            </a:extLst>
          </p:cNvPr>
          <p:cNvSpPr txBox="1"/>
          <p:nvPr/>
        </p:nvSpPr>
        <p:spPr>
          <a:xfrm>
            <a:off x="896082" y="3216836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f(x-t</a:t>
            </a:r>
            <a:r>
              <a:rPr lang="en-US" sz="3600" baseline="-25000" dirty="0"/>
              <a:t>1</a:t>
            </a:r>
            <a:r>
              <a:rPr lang="en-US" sz="3600" dirty="0"/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6A93B0-A58D-164B-8F0D-52270B3BCE9D}"/>
              </a:ext>
            </a:extLst>
          </p:cNvPr>
          <p:cNvSpPr txBox="1"/>
          <p:nvPr/>
        </p:nvSpPr>
        <p:spPr>
          <a:xfrm>
            <a:off x="896082" y="4823578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f(x-t</a:t>
            </a:r>
            <a:r>
              <a:rPr lang="en-US" sz="3600" baseline="-25000" dirty="0"/>
              <a:t>2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610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C01C8D-67BB-684E-AB52-C6500F4DC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6" y="1115671"/>
            <a:ext cx="5054631" cy="33565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FB5AB5-3CC4-934C-95E1-5DD56B3AF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655" y="1005208"/>
            <a:ext cx="4356116" cy="2897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83E8A-428A-6240-8DE4-CA4242EE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spot the “shifted sums” in each case?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85F276-3033-B342-8769-5C7A7FE20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955" y="1413763"/>
            <a:ext cx="2446903" cy="1625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690B1-17F9-5C46-B748-AD588573C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771" y="2791264"/>
            <a:ext cx="2652973" cy="2652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5E362E-0CA0-2844-9ED5-DFA5263966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05" r="34811"/>
          <a:stretch/>
        </p:blipFill>
        <p:spPr>
          <a:xfrm>
            <a:off x="2683566" y="2624405"/>
            <a:ext cx="2524435" cy="346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1A3DA0-8866-324E-93AA-F4A045A42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376" y="3809849"/>
            <a:ext cx="4184423" cy="278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71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DFB5AB5-3CC4-934C-95E1-5DD56B3AF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655" y="1005208"/>
            <a:ext cx="4356116" cy="2897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83E8A-428A-6240-8DE4-CA4242EE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shadow due to area light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7BB5E8-F5FA-1849-9F35-ED1D4C2B1856}"/>
              </a:ext>
            </a:extLst>
          </p:cNvPr>
          <p:cNvSpPr/>
          <p:nvPr/>
        </p:nvSpPr>
        <p:spPr>
          <a:xfrm flipH="1" flipV="1">
            <a:off x="5222124" y="1488753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33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0CC7-9342-D349-9A39-5D786004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Area light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E227D7-5965-4142-B123-9C7DEFF1AE95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3A221-36E9-7549-9CCC-46C2A0ECE219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CF8BC1C-40C3-9845-9B2A-8028AF0F5D66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316E25-2858-E24F-AD5F-8BFE6B1BAB1E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amera">
            <a:extLst>
              <a:ext uri="{FF2B5EF4-FFF2-40B4-BE49-F238E27FC236}">
                <a16:creationId xmlns:a16="http://schemas.microsoft.com/office/drawing/2014/main" id="{247E55AA-E34D-B944-AC83-4EB6C90E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5D2030-FEBF-C643-A8BB-139090CB7ED8}"/>
              </a:ext>
            </a:extLst>
          </p:cNvPr>
          <p:cNvCxnSpPr/>
          <p:nvPr/>
        </p:nvCxnSpPr>
        <p:spPr>
          <a:xfrm>
            <a:off x="3458308" y="1697905"/>
            <a:ext cx="1242646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91A1D1E-A38C-3E4E-91E8-24632DF28374}"/>
              </a:ext>
            </a:extLst>
          </p:cNvPr>
          <p:cNvSpPr txBox="1"/>
          <p:nvPr/>
        </p:nvSpPr>
        <p:spPr>
          <a:xfrm>
            <a:off x="3739661" y="13285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5A33640-118D-8D42-B780-AF5AFC8890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0" t="9525" r="81909" b="66145"/>
          <a:stretch/>
        </p:blipFill>
        <p:spPr>
          <a:xfrm>
            <a:off x="344150" y="163810"/>
            <a:ext cx="1160585" cy="123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45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0CC7-9342-D349-9A39-5D786004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Area light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E227D7-5965-4142-B123-9C7DEFF1AE95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3A221-36E9-7549-9CCC-46C2A0ECE219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CF8BC1C-40C3-9845-9B2A-8028AF0F5D66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316E25-2858-E24F-AD5F-8BFE6B1BAB1E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amera">
            <a:extLst>
              <a:ext uri="{FF2B5EF4-FFF2-40B4-BE49-F238E27FC236}">
                <a16:creationId xmlns:a16="http://schemas.microsoft.com/office/drawing/2014/main" id="{247E55AA-E34D-B944-AC83-4EB6C90E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AE6FECF-D877-BD4E-B29B-A8EE48F73641}"/>
                  </a:ext>
                </a:extLst>
              </p14:cNvPr>
              <p14:cNvContentPartPr/>
              <p14:nvPr/>
            </p14:nvContentPartPr>
            <p14:xfrm>
              <a:off x="3316172" y="1880806"/>
              <a:ext cx="3312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AE6FECF-D877-BD4E-B29B-A8EE48F736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8172" y="1772806"/>
                <a:ext cx="687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91A1D1E-A38C-3E4E-91E8-24632DF28374}"/>
              </a:ext>
            </a:extLst>
          </p:cNvPr>
          <p:cNvSpPr txBox="1"/>
          <p:nvPr/>
        </p:nvSpPr>
        <p:spPr>
          <a:xfrm>
            <a:off x="3458308" y="1284136"/>
            <a:ext cx="194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light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1FF8D1-42F1-DC44-8256-B7A45070A972}"/>
              </a:ext>
            </a:extLst>
          </p:cNvPr>
          <p:cNvSpPr/>
          <p:nvPr/>
        </p:nvSpPr>
        <p:spPr>
          <a:xfrm>
            <a:off x="3927231" y="1697905"/>
            <a:ext cx="164123" cy="18290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EA1662-96B0-BB43-BA35-DD543DAB9321}"/>
              </a:ext>
            </a:extLst>
          </p:cNvPr>
          <p:cNvCxnSpPr>
            <a:cxnSpLocks/>
          </p:cNvCxnSpPr>
          <p:nvPr/>
        </p:nvCxnSpPr>
        <p:spPr>
          <a:xfrm>
            <a:off x="4091354" y="1880806"/>
            <a:ext cx="1446829" cy="2426467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908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265A-4F66-A344-B63D-431C72F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6403BE-B210-6946-9E24-5AC76C58BFFA}"/>
              </a:ext>
            </a:extLst>
          </p:cNvPr>
          <p:cNvSpPr txBox="1"/>
          <p:nvPr/>
        </p:nvSpPr>
        <p:spPr>
          <a:xfrm>
            <a:off x="2872154" y="1385411"/>
            <a:ext cx="5263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pixel p</a:t>
            </a:r>
          </a:p>
          <a:p>
            <a:r>
              <a:rPr lang="en-US" sz="2400" dirty="0"/>
              <a:t>     trace ray</a:t>
            </a:r>
          </a:p>
          <a:p>
            <a:r>
              <a:rPr lang="en-US" sz="2400" dirty="0"/>
              <a:t>     shade hit point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0238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0CC7-9342-D349-9A39-5D786004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light: integrate over angle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E227D7-5965-4142-B123-9C7DEFF1AE95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3A221-36E9-7549-9CCC-46C2A0ECE219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CF8BC1C-40C3-9845-9B2A-8028AF0F5D66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316E25-2858-E24F-AD5F-8BFE6B1BAB1E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amera">
            <a:extLst>
              <a:ext uri="{FF2B5EF4-FFF2-40B4-BE49-F238E27FC236}">
                <a16:creationId xmlns:a16="http://schemas.microsoft.com/office/drawing/2014/main" id="{247E55AA-E34D-B944-AC83-4EB6C90E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5D2030-FEBF-C643-A8BB-139090CB7ED8}"/>
              </a:ext>
            </a:extLst>
          </p:cNvPr>
          <p:cNvCxnSpPr/>
          <p:nvPr/>
        </p:nvCxnSpPr>
        <p:spPr>
          <a:xfrm>
            <a:off x="3458308" y="1697905"/>
            <a:ext cx="1242646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AE6FECF-D877-BD4E-B29B-A8EE48F73641}"/>
                  </a:ext>
                </a:extLst>
              </p14:cNvPr>
              <p14:cNvContentPartPr/>
              <p14:nvPr/>
            </p14:nvContentPartPr>
            <p14:xfrm>
              <a:off x="3316172" y="1880806"/>
              <a:ext cx="3312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AE6FECF-D877-BD4E-B29B-A8EE48F736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8172" y="1772806"/>
                <a:ext cx="687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91A1D1E-A38C-3E4E-91E8-24632DF28374}"/>
              </a:ext>
            </a:extLst>
          </p:cNvPr>
          <p:cNvSpPr txBox="1"/>
          <p:nvPr/>
        </p:nvSpPr>
        <p:spPr>
          <a:xfrm>
            <a:off x="3739661" y="13285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C0BC7D-A01E-A240-8269-56866D95963B}"/>
              </a:ext>
            </a:extLst>
          </p:cNvPr>
          <p:cNvCxnSpPr>
            <a:cxnSpLocks/>
          </p:cNvCxnSpPr>
          <p:nvPr/>
        </p:nvCxnSpPr>
        <p:spPr>
          <a:xfrm>
            <a:off x="4312843" y="1955410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1E126C-9FC4-9649-B051-6B193D944D6C}"/>
              </a:ext>
            </a:extLst>
          </p:cNvPr>
          <p:cNvCxnSpPr>
            <a:cxnSpLocks/>
          </p:cNvCxnSpPr>
          <p:nvPr/>
        </p:nvCxnSpPr>
        <p:spPr>
          <a:xfrm>
            <a:off x="4736123" y="1930520"/>
            <a:ext cx="922172" cy="2322824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78EC96-B2E2-CE4B-A51A-E227DA8E7EB3}"/>
              </a:ext>
            </a:extLst>
          </p:cNvPr>
          <p:cNvCxnSpPr>
            <a:cxnSpLocks/>
          </p:cNvCxnSpPr>
          <p:nvPr/>
        </p:nvCxnSpPr>
        <p:spPr>
          <a:xfrm>
            <a:off x="3819290" y="1917353"/>
            <a:ext cx="1797052" cy="2322824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3908DE-7F57-8D4B-B282-54AC9D2F2000}"/>
              </a:ext>
            </a:extLst>
          </p:cNvPr>
          <p:cNvCxnSpPr>
            <a:cxnSpLocks/>
          </p:cNvCxnSpPr>
          <p:nvPr/>
        </p:nvCxnSpPr>
        <p:spPr>
          <a:xfrm>
            <a:off x="3464041" y="1915909"/>
            <a:ext cx="2174433" cy="2322824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279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shifted functions!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8A4679-4E09-B542-BB17-02D7897A14D0}"/>
              </a:ext>
            </a:extLst>
          </p:cNvPr>
          <p:cNvCxnSpPr>
            <a:cxnSpLocks/>
          </p:cNvCxnSpPr>
          <p:nvPr/>
        </p:nvCxnSpPr>
        <p:spPr>
          <a:xfrm>
            <a:off x="2793123" y="2467440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C68C96-8B01-2546-BDCE-50A9BB84C414}"/>
              </a:ext>
            </a:extLst>
          </p:cNvPr>
          <p:cNvCxnSpPr>
            <a:cxnSpLocks/>
          </p:cNvCxnSpPr>
          <p:nvPr/>
        </p:nvCxnSpPr>
        <p:spPr>
          <a:xfrm flipV="1">
            <a:off x="2866765" y="1325438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468D11CB-082C-124E-AE1D-042CAEB2B1E3}"/>
              </a:ext>
            </a:extLst>
          </p:cNvPr>
          <p:cNvCxnSpPr>
            <a:cxnSpLocks/>
          </p:cNvCxnSpPr>
          <p:nvPr/>
        </p:nvCxnSpPr>
        <p:spPr>
          <a:xfrm>
            <a:off x="2866765" y="1547363"/>
            <a:ext cx="1388101" cy="883408"/>
          </a:xfrm>
          <a:prstGeom prst="bentConnector3">
            <a:avLst>
              <a:gd name="adj1" fmla="val 4003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184E80-37CE-7B43-9140-A0419D980F10}"/>
              </a:ext>
            </a:extLst>
          </p:cNvPr>
          <p:cNvCxnSpPr>
            <a:cxnSpLocks/>
          </p:cNvCxnSpPr>
          <p:nvPr/>
        </p:nvCxnSpPr>
        <p:spPr>
          <a:xfrm>
            <a:off x="2793123" y="4019644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11DA9F-24D2-4141-9A01-5AA7F4E93AB5}"/>
              </a:ext>
            </a:extLst>
          </p:cNvPr>
          <p:cNvCxnSpPr>
            <a:cxnSpLocks/>
          </p:cNvCxnSpPr>
          <p:nvPr/>
        </p:nvCxnSpPr>
        <p:spPr>
          <a:xfrm flipV="1">
            <a:off x="2866765" y="2877642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63C9C51-DA51-2945-88FF-F81F6A6FC928}"/>
              </a:ext>
            </a:extLst>
          </p:cNvPr>
          <p:cNvCxnSpPr>
            <a:cxnSpLocks/>
          </p:cNvCxnSpPr>
          <p:nvPr/>
        </p:nvCxnSpPr>
        <p:spPr>
          <a:xfrm>
            <a:off x="2866765" y="3099567"/>
            <a:ext cx="1388101" cy="88340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F1E651-FC05-0343-BB47-4A79566B0553}"/>
              </a:ext>
            </a:extLst>
          </p:cNvPr>
          <p:cNvCxnSpPr>
            <a:cxnSpLocks/>
          </p:cNvCxnSpPr>
          <p:nvPr/>
        </p:nvCxnSpPr>
        <p:spPr>
          <a:xfrm>
            <a:off x="2793123" y="5540208"/>
            <a:ext cx="1642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645958-BC8F-6C41-90ED-2266907097FA}"/>
              </a:ext>
            </a:extLst>
          </p:cNvPr>
          <p:cNvCxnSpPr>
            <a:cxnSpLocks/>
          </p:cNvCxnSpPr>
          <p:nvPr/>
        </p:nvCxnSpPr>
        <p:spPr>
          <a:xfrm flipV="1">
            <a:off x="2866765" y="4398206"/>
            <a:ext cx="0" cy="12156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0BF1CFC-2A9E-A349-929F-8BC43B198DE9}"/>
              </a:ext>
            </a:extLst>
          </p:cNvPr>
          <p:cNvCxnSpPr>
            <a:cxnSpLocks/>
          </p:cNvCxnSpPr>
          <p:nvPr/>
        </p:nvCxnSpPr>
        <p:spPr>
          <a:xfrm>
            <a:off x="2866765" y="4620131"/>
            <a:ext cx="1388101" cy="883408"/>
          </a:xfrm>
          <a:prstGeom prst="bentConnector3">
            <a:avLst>
              <a:gd name="adj1" fmla="val 6953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4E62A0-0FA9-FE43-AE23-913C0CD298F4}"/>
              </a:ext>
            </a:extLst>
          </p:cNvPr>
          <p:cNvSpPr txBox="1"/>
          <p:nvPr/>
        </p:nvSpPr>
        <p:spPr>
          <a:xfrm>
            <a:off x="3464199" y="2542880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F53355-8E84-F14F-9DD7-3DEB81238A45}"/>
              </a:ext>
            </a:extLst>
          </p:cNvPr>
          <p:cNvSpPr txBox="1"/>
          <p:nvPr/>
        </p:nvSpPr>
        <p:spPr>
          <a:xfrm>
            <a:off x="3501021" y="4074249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3E4670-DC7A-204E-89DB-8A18B83FA675}"/>
              </a:ext>
            </a:extLst>
          </p:cNvPr>
          <p:cNvSpPr txBox="1"/>
          <p:nvPr/>
        </p:nvSpPr>
        <p:spPr>
          <a:xfrm>
            <a:off x="3464199" y="5725464"/>
            <a:ext cx="300247" cy="5275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…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B5FEDB-3657-F74A-8B79-2382465EBE65}"/>
              </a:ext>
            </a:extLst>
          </p:cNvPr>
          <p:cNvCxnSpPr>
            <a:cxnSpLocks/>
          </p:cNvCxnSpPr>
          <p:nvPr/>
        </p:nvCxnSpPr>
        <p:spPr>
          <a:xfrm>
            <a:off x="7699006" y="4042013"/>
            <a:ext cx="33988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F3FC1C-2853-6042-8864-101CA125B65D}"/>
              </a:ext>
            </a:extLst>
          </p:cNvPr>
          <p:cNvCxnSpPr>
            <a:cxnSpLocks/>
          </p:cNvCxnSpPr>
          <p:nvPr/>
        </p:nvCxnSpPr>
        <p:spPr>
          <a:xfrm flipV="1">
            <a:off x="7851406" y="1678674"/>
            <a:ext cx="0" cy="2515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5A907D4-218C-8346-A383-591DDB3C6CB0}"/>
              </a:ext>
            </a:extLst>
          </p:cNvPr>
          <p:cNvCxnSpPr>
            <a:cxnSpLocks/>
          </p:cNvCxnSpPr>
          <p:nvPr/>
        </p:nvCxnSpPr>
        <p:spPr>
          <a:xfrm>
            <a:off x="7851406" y="2137942"/>
            <a:ext cx="2872634" cy="1828188"/>
          </a:xfrm>
          <a:prstGeom prst="bentConnector3">
            <a:avLst>
              <a:gd name="adj1" fmla="val 538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C1BAC9-8FEA-8948-87D5-A77A3E2FCFB7}"/>
              </a:ext>
            </a:extLst>
          </p:cNvPr>
          <p:cNvSpPr txBox="1"/>
          <p:nvPr/>
        </p:nvSpPr>
        <p:spPr>
          <a:xfrm>
            <a:off x="8290124" y="1765455"/>
            <a:ext cx="1078175" cy="830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255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E20DD-7BBF-684C-8314-3911F10020AB}"/>
              </a:ext>
            </a:extLst>
          </p:cNvPr>
          <p:cNvSpPr txBox="1"/>
          <p:nvPr/>
        </p:nvSpPr>
        <p:spPr>
          <a:xfrm>
            <a:off x="9935278" y="3559000"/>
            <a:ext cx="487057" cy="502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/>
              <a:t>0</a:t>
            </a: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D93F923-6C45-8941-8080-45C2B6B286DC}"/>
              </a:ext>
            </a:extLst>
          </p:cNvPr>
          <p:cNvSpPr/>
          <p:nvPr/>
        </p:nvSpPr>
        <p:spPr>
          <a:xfrm>
            <a:off x="8903417" y="2084663"/>
            <a:ext cx="1078152" cy="190876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5AD7C0B-D146-5148-A423-2064A254723A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5AD7C0B-D146-5148-A423-2064A25472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5624" y="21644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31547C3-EEF5-A749-AAEC-2710F3FF406E}"/>
                  </a:ext>
                </a:extLst>
              </p14:cNvPr>
              <p14:cNvContentPartPr/>
              <p14:nvPr/>
            </p14:nvContentPartPr>
            <p14:xfrm>
              <a:off x="8944624" y="2173046"/>
              <a:ext cx="972000" cy="1754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31547C3-EEF5-A749-AAEC-2710F3FF40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5624" y="2164406"/>
                <a:ext cx="989640" cy="17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84BF011-017F-3245-8F44-B851381EC0C5}"/>
                  </a:ext>
                </a:extLst>
              </p14:cNvPr>
              <p14:cNvContentPartPr/>
              <p14:nvPr/>
            </p14:nvContentPartPr>
            <p14:xfrm>
              <a:off x="8979544" y="2154326"/>
              <a:ext cx="969120" cy="1699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84BF011-017F-3245-8F44-B851381EC0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0904" y="2145326"/>
                <a:ext cx="986760" cy="17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03E3DC8-06EF-CA43-8BF5-D1DFE2C07C8C}"/>
                  </a:ext>
                </a:extLst>
              </p14:cNvPr>
              <p14:cNvContentPartPr/>
              <p14:nvPr/>
            </p14:nvContentPartPr>
            <p14:xfrm>
              <a:off x="8933824" y="2271326"/>
              <a:ext cx="926280" cy="1706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03E3DC8-06EF-CA43-8BF5-D1DFE2C07C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25184" y="2262326"/>
                <a:ext cx="943920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E94A6B3-6715-334A-8D5D-AC256D742363}"/>
                  </a:ext>
                </a:extLst>
              </p14:cNvPr>
              <p14:cNvContentPartPr/>
              <p14:nvPr/>
            </p14:nvContentPartPr>
            <p14:xfrm>
              <a:off x="9040744" y="2306966"/>
              <a:ext cx="682200" cy="1386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E94A6B3-6715-334A-8D5D-AC256D7423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1744" y="2298326"/>
                <a:ext cx="699840" cy="14043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A0987AA3-DBF5-6341-B180-BD7FD70C9F7A}"/>
              </a:ext>
            </a:extLst>
          </p:cNvPr>
          <p:cNvSpPr/>
          <p:nvPr/>
        </p:nvSpPr>
        <p:spPr>
          <a:xfrm>
            <a:off x="5463656" y="2621567"/>
            <a:ext cx="1729056" cy="37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92CF2C-70BC-0549-9BD4-A3B285D9E7DB}"/>
              </a:ext>
            </a:extLst>
          </p:cNvPr>
          <p:cNvCxnSpPr/>
          <p:nvPr/>
        </p:nvCxnSpPr>
        <p:spPr>
          <a:xfrm>
            <a:off x="3603009" y="1201003"/>
            <a:ext cx="0" cy="470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3233A2-8CBE-7C41-B6E9-9FD60FA0F7CE}"/>
              </a:ext>
            </a:extLst>
          </p:cNvPr>
          <p:cNvSpPr txBox="1"/>
          <p:nvPr/>
        </p:nvSpPr>
        <p:spPr>
          <a:xfrm>
            <a:off x="999251" y="1610094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D4F773-7C24-CA4D-B35B-113C88928FAB}"/>
              </a:ext>
            </a:extLst>
          </p:cNvPr>
          <p:cNvSpPr txBox="1"/>
          <p:nvPr/>
        </p:nvSpPr>
        <p:spPr>
          <a:xfrm>
            <a:off x="896082" y="3216836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f(x-t</a:t>
            </a:r>
            <a:r>
              <a:rPr lang="en-US" sz="3600" baseline="-25000" dirty="0"/>
              <a:t>1</a:t>
            </a:r>
            <a:r>
              <a:rPr lang="en-US" sz="3600" dirty="0"/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6A93B0-A58D-164B-8F0D-52270B3BCE9D}"/>
              </a:ext>
            </a:extLst>
          </p:cNvPr>
          <p:cNvSpPr txBox="1"/>
          <p:nvPr/>
        </p:nvSpPr>
        <p:spPr>
          <a:xfrm>
            <a:off x="896082" y="4823578"/>
            <a:ext cx="13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f(x-t</a:t>
            </a:r>
            <a:r>
              <a:rPr lang="en-US" sz="3600" baseline="-25000" dirty="0"/>
              <a:t>2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7281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</p:spTree>
    <p:extLst>
      <p:ext uri="{BB962C8B-B14F-4D97-AF65-F5344CB8AC3E}">
        <p14:creationId xmlns:p14="http://schemas.microsoft.com/office/powerpoint/2010/main" val="386061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0DCA4-79EE-5E46-A779-18BDB62D2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0"/>
          <a:stretch/>
        </p:blipFill>
        <p:spPr>
          <a:xfrm>
            <a:off x="3810000" y="2130136"/>
            <a:ext cx="4572000" cy="27911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C7AE99-D095-AD1E-96D1-744BF026D194}"/>
              </a:ext>
            </a:extLst>
          </p:cNvPr>
          <p:cNvSpPr txBox="1"/>
          <p:nvPr/>
        </p:nvSpPr>
        <p:spPr>
          <a:xfrm>
            <a:off x="7626927" y="4921250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wikipedia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701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D602A-5B9D-444D-8E30-E428544C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019300"/>
            <a:ext cx="4572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10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convolution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220B-58C8-4544-9723-1931C3EFE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2203450"/>
            <a:ext cx="46228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7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04B9-CAA2-8C47-ABA7-25ECBE15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weighted, shifted functions!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D602A-5B9D-444D-8E30-E428544C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019300"/>
            <a:ext cx="4572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10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7A05-67FF-DF49-B67D-F425CF10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C27DF-DB79-A747-BD6F-00F336505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4" y="994498"/>
            <a:ext cx="6482863" cy="53645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C28156-5B47-E34A-80D8-7CC357AED5BB}"/>
              </a:ext>
            </a:extLst>
          </p:cNvPr>
          <p:cNvSpPr/>
          <p:nvPr/>
        </p:nvSpPr>
        <p:spPr>
          <a:xfrm>
            <a:off x="2831121" y="6359067"/>
            <a:ext cx="7485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www.freecodecamp.org</a:t>
            </a:r>
            <a:r>
              <a:rPr lang="en-US" sz="1200" dirty="0"/>
              <a:t>/news/an-intuitive-guide-to-convolutional-neural-networks-260c2de0a050/</a:t>
            </a:r>
          </a:p>
        </p:txBody>
      </p:sp>
    </p:spTree>
    <p:extLst>
      <p:ext uri="{BB962C8B-B14F-4D97-AF65-F5344CB8AC3E}">
        <p14:creationId xmlns:p14="http://schemas.microsoft.com/office/powerpoint/2010/main" val="1485588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FC74-0926-694C-9364-6296FAB9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Blurring due to integrals in rendering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08E26-2630-1543-95E3-2A9A85F8BB3C}"/>
              </a:ext>
            </a:extLst>
          </p:cNvPr>
          <p:cNvSpPr txBox="1"/>
          <p:nvPr/>
        </p:nvSpPr>
        <p:spPr>
          <a:xfrm>
            <a:off x="1746738" y="1354016"/>
            <a:ext cx="69400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area lights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camera lens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camera shutter, exposure time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wavelength (</a:t>
            </a:r>
            <a:r>
              <a:rPr lang="en-US" sz="2800" dirty="0" err="1"/>
              <a:t>colour</a:t>
            </a:r>
            <a:r>
              <a:rPr lang="en-US" sz="2800" dirty="0"/>
              <a:t> spectrum)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gloss (reflectance)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translucent objects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1509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418-46AD-D649-97BD-BA1FA38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E98638-8301-E349-A9B4-294F4E9DA4C9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15179E-6277-2847-8DB0-0D08B9C00044}"/>
              </a:ext>
            </a:extLst>
          </p:cNvPr>
          <p:cNvCxnSpPr>
            <a:cxnSpLocks/>
          </p:cNvCxnSpPr>
          <p:nvPr/>
        </p:nvCxnSpPr>
        <p:spPr>
          <a:xfrm>
            <a:off x="4281055" y="1981200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77CA82-2B64-BC47-BB40-F2E4480D844C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7E8382-CA83-C043-92B5-07DC8AD4F8BF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4E4B50-3A0E-2D41-A266-C43234DF48F1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amera">
            <a:extLst>
              <a:ext uri="{FF2B5EF4-FFF2-40B4-BE49-F238E27FC236}">
                <a16:creationId xmlns:a16="http://schemas.microsoft.com/office/drawing/2014/main" id="{3BB65DF6-0466-0742-936B-E51480007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BE0DA0D-0E2C-C44F-BFCC-EF0553DD444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944002" y="900454"/>
            <a:ext cx="1406326" cy="1428649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FE54D2F-069E-2B45-A7A8-8E77A8887BEF}"/>
              </a:ext>
            </a:extLst>
          </p:cNvPr>
          <p:cNvGrpSpPr/>
          <p:nvPr/>
        </p:nvGrpSpPr>
        <p:grpSpPr>
          <a:xfrm>
            <a:off x="640343" y="2526624"/>
            <a:ext cx="3187963" cy="2876639"/>
            <a:chOff x="457161" y="2771221"/>
            <a:chExt cx="3187963" cy="287663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1655870-51D9-5B4B-A0E0-D9FDAE263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r="74083" b="16051"/>
            <a:stretch/>
          </p:blipFill>
          <p:spPr>
            <a:xfrm>
              <a:off x="457161" y="2771221"/>
              <a:ext cx="3187963" cy="287663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0277B3D-0CC8-1142-A230-2AAC683C6140}"/>
                </a:ext>
              </a:extLst>
            </p:cNvPr>
            <p:cNvSpPr txBox="1"/>
            <p:nvPr/>
          </p:nvSpPr>
          <p:spPr>
            <a:xfrm>
              <a:off x="1253204" y="5096932"/>
              <a:ext cx="2114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ambient light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D1899D4-84F5-9444-B8E3-8995CDC28C7E}"/>
              </a:ext>
            </a:extLst>
          </p:cNvPr>
          <p:cNvGrpSpPr/>
          <p:nvPr/>
        </p:nvGrpSpPr>
        <p:grpSpPr>
          <a:xfrm>
            <a:off x="4488931" y="3942058"/>
            <a:ext cx="2445037" cy="2119745"/>
            <a:chOff x="7933190" y="2414345"/>
            <a:chExt cx="3318083" cy="287664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1E867EB-5497-8B46-97A0-0D9528727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4509" r="594" b="16051"/>
            <a:stretch/>
          </p:blipFill>
          <p:spPr>
            <a:xfrm>
              <a:off x="7933190" y="2414345"/>
              <a:ext cx="3062391" cy="287664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320011D-A976-1643-843D-C5D476181B76}"/>
                </a:ext>
              </a:extLst>
            </p:cNvPr>
            <p:cNvSpPr txBox="1"/>
            <p:nvPr/>
          </p:nvSpPr>
          <p:spPr>
            <a:xfrm>
              <a:off x="8514052" y="4706536"/>
              <a:ext cx="2737221" cy="542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final shading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FF185E6-F6F0-F649-AE23-351077429224}"/>
              </a:ext>
            </a:extLst>
          </p:cNvPr>
          <p:cNvGrpSpPr/>
          <p:nvPr/>
        </p:nvGrpSpPr>
        <p:grpSpPr>
          <a:xfrm>
            <a:off x="4005158" y="1088304"/>
            <a:ext cx="3292678" cy="2876640"/>
            <a:chOff x="3685661" y="-172183"/>
            <a:chExt cx="3292678" cy="287664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03097C1-CB55-5C49-9DDA-E4FC865FA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10" t="-579" r="49021" b="16630"/>
            <a:stretch/>
          </p:blipFill>
          <p:spPr>
            <a:xfrm>
              <a:off x="3685661" y="-172183"/>
              <a:ext cx="3292678" cy="287664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59D9006-59D7-0D4E-AA9E-1796C7E7D98B}"/>
                </a:ext>
              </a:extLst>
            </p:cNvPr>
            <p:cNvSpPr txBox="1"/>
            <p:nvPr/>
          </p:nvSpPr>
          <p:spPr>
            <a:xfrm>
              <a:off x="4426255" y="2119074"/>
              <a:ext cx="2114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diffuse reflection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F8BC3E-C04E-904E-8AF8-2CB0B8DD925D}"/>
              </a:ext>
            </a:extLst>
          </p:cNvPr>
          <p:cNvGrpSpPr/>
          <p:nvPr/>
        </p:nvGrpSpPr>
        <p:grpSpPr>
          <a:xfrm>
            <a:off x="7382555" y="2556797"/>
            <a:ext cx="3236017" cy="2876640"/>
            <a:chOff x="4065557" y="2918189"/>
            <a:chExt cx="3236017" cy="287664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ACFA09-EA34-C74E-A66F-5CEF937F6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254" r="24437" b="16051"/>
            <a:stretch/>
          </p:blipFill>
          <p:spPr>
            <a:xfrm>
              <a:off x="4065557" y="2918189"/>
              <a:ext cx="3236017" cy="287664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BCA314-A5BF-C140-B5C5-E83E2477E86A}"/>
                </a:ext>
              </a:extLst>
            </p:cNvPr>
            <p:cNvSpPr txBox="1"/>
            <p:nvPr/>
          </p:nvSpPr>
          <p:spPr>
            <a:xfrm>
              <a:off x="4508743" y="5219282"/>
              <a:ext cx="2474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specular reflection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83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418-46AD-D649-97BD-BA1FA38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shading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153EF-FBEE-8F4A-B4BB-77A04E49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2621850"/>
            <a:ext cx="10917382" cy="1181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24B89-38EE-0B4B-8B46-FC95C70F6101}"/>
              </a:ext>
            </a:extLst>
          </p:cNvPr>
          <p:cNvSpPr txBox="1"/>
          <p:nvPr/>
        </p:nvSpPr>
        <p:spPr>
          <a:xfrm>
            <a:off x="1260764" y="3361619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ambient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17A6F-D3D8-FD49-A8F5-D272511ACDE4}"/>
              </a:ext>
            </a:extLst>
          </p:cNvPr>
          <p:cNvSpPr txBox="1"/>
          <p:nvPr/>
        </p:nvSpPr>
        <p:spPr>
          <a:xfrm>
            <a:off x="5250873" y="3361618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diffuse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FE6197-6B35-D940-B387-A7B4554AF6AA}"/>
              </a:ext>
            </a:extLst>
          </p:cNvPr>
          <p:cNvSpPr txBox="1"/>
          <p:nvPr/>
        </p:nvSpPr>
        <p:spPr>
          <a:xfrm>
            <a:off x="8977741" y="3306197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specular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B6B632-C7AA-494B-9DEE-5874FA662F2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332346" y="579570"/>
            <a:ext cx="2794000" cy="1905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0339FA-230D-5342-BE1E-63569E44A7E8}"/>
              </a:ext>
            </a:extLst>
          </p:cNvPr>
          <p:cNvSpPr txBox="1"/>
          <p:nvPr/>
        </p:nvSpPr>
        <p:spPr>
          <a:xfrm>
            <a:off x="6328515" y="1054626"/>
            <a:ext cx="242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material property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1EF083-AE5A-0E4A-AC4B-4FBEB3834316}"/>
              </a:ext>
            </a:extLst>
          </p:cNvPr>
          <p:cNvSpPr txBox="1"/>
          <p:nvPr/>
        </p:nvSpPr>
        <p:spPr>
          <a:xfrm>
            <a:off x="6589440" y="4677801"/>
            <a:ext cx="265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light property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5B6677-9CA4-CE40-A17A-05D1487A40B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46073" y="1285459"/>
            <a:ext cx="1382442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9DE457-15B0-B343-AF7E-9ECE47DBC4A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8451273" y="1285459"/>
            <a:ext cx="304800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C20D73-F130-D945-A801-DA0B8D5146F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756073" y="1285459"/>
            <a:ext cx="1773382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C48997-F11F-234C-A67C-E1AA174C9D40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915211" y="3361618"/>
            <a:ext cx="3016025" cy="131618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5F4D13-0BA4-BF45-B909-65C34244A242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7218219" y="3429001"/>
            <a:ext cx="696992" cy="124880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C68421-70BE-9244-BDE1-D80FC1EC851B}"/>
              </a:ext>
            </a:extLst>
          </p:cNvPr>
          <p:cNvSpPr txBox="1"/>
          <p:nvPr/>
        </p:nvSpPr>
        <p:spPr>
          <a:xfrm>
            <a:off x="8756073" y="5139466"/>
            <a:ext cx="2651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 is the mirror reflection direction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6C342D6-97B1-3F46-ACC4-B45D4F3EA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40" y="4204284"/>
            <a:ext cx="6108700" cy="17018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406109E-8EA5-B84C-BA0B-31009F5E1B42}"/>
              </a:ext>
            </a:extLst>
          </p:cNvPr>
          <p:cNvSpPr txBox="1"/>
          <p:nvPr/>
        </p:nvSpPr>
        <p:spPr>
          <a:xfrm>
            <a:off x="384916" y="5909098"/>
            <a:ext cx="241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source:wikipedia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39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77C4-9850-EA49-81F0-59E22ED6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deal with texture?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0BF359-16BC-8643-BE7F-14FA13C0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06" y="1095958"/>
            <a:ext cx="7455339" cy="559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5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77C4-9850-EA49-81F0-59E22ED6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deal with texture?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21432F-B8F3-9D45-9767-D3FCEE82821C}"/>
              </a:ext>
            </a:extLst>
          </p:cNvPr>
          <p:cNvCxnSpPr/>
          <p:nvPr/>
        </p:nvCxnSpPr>
        <p:spPr>
          <a:xfrm>
            <a:off x="5978769" y="1430215"/>
            <a:ext cx="0" cy="4689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1E50DDC-16F6-2D4A-857B-C8ED200B485C}"/>
              </a:ext>
            </a:extLst>
          </p:cNvPr>
          <p:cNvSpPr/>
          <p:nvPr/>
        </p:nvSpPr>
        <p:spPr>
          <a:xfrm>
            <a:off x="2362199" y="1623647"/>
            <a:ext cx="1711569" cy="1805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8B1F6394-1AEB-3449-8194-9DC953892CF2}"/>
              </a:ext>
            </a:extLst>
          </p:cNvPr>
          <p:cNvSpPr/>
          <p:nvPr/>
        </p:nvSpPr>
        <p:spPr>
          <a:xfrm>
            <a:off x="2332892" y="3856894"/>
            <a:ext cx="1770185" cy="1981200"/>
          </a:xfrm>
          <a:prstGeom prst="can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064C44-878E-EC40-A8EE-B0DF6E34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093" y="1529427"/>
            <a:ext cx="3302306" cy="1858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5C2EA1-8DD7-6C48-B567-817F92A0343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513200"/>
              </a:clrFrom>
              <a:clrTo>
                <a:srgbClr val="5132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0646" y="3470326"/>
            <a:ext cx="2651200" cy="2651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E7C80F-4E0F-1740-AE4D-F0666DE5BD6B}"/>
              </a:ext>
            </a:extLst>
          </p:cNvPr>
          <p:cNvSpPr txBox="1"/>
          <p:nvPr/>
        </p:nvSpPr>
        <p:spPr>
          <a:xfrm>
            <a:off x="2487086" y="986135"/>
            <a:ext cx="2039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 space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54432-DEAE-A247-904B-D0D054E91453}"/>
              </a:ext>
            </a:extLst>
          </p:cNvPr>
          <p:cNvSpPr txBox="1"/>
          <p:nvPr/>
        </p:nvSpPr>
        <p:spPr>
          <a:xfrm>
            <a:off x="7842738" y="956058"/>
            <a:ext cx="186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texture 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8C14DA-0DC4-0B4C-B995-14B7D9A7B0B8}"/>
              </a:ext>
            </a:extLst>
          </p:cNvPr>
          <p:cNvSpPr/>
          <p:nvPr/>
        </p:nvSpPr>
        <p:spPr>
          <a:xfrm>
            <a:off x="3072447" y="2066266"/>
            <a:ext cx="103164" cy="8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06237B-F972-2D41-8D1D-1B9C03B04554}"/>
              </a:ext>
            </a:extLst>
          </p:cNvPr>
          <p:cNvSpPr/>
          <p:nvPr/>
        </p:nvSpPr>
        <p:spPr>
          <a:xfrm>
            <a:off x="7522086" y="2069603"/>
            <a:ext cx="103164" cy="8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iped Right Arrow 18">
            <a:extLst>
              <a:ext uri="{FF2B5EF4-FFF2-40B4-BE49-F238E27FC236}">
                <a16:creationId xmlns:a16="http://schemas.microsoft.com/office/drawing/2014/main" id="{FE00D34A-302D-FD4E-BFF5-0574F233CC76}"/>
              </a:ext>
            </a:extLst>
          </p:cNvPr>
          <p:cNvSpPr/>
          <p:nvPr/>
        </p:nvSpPr>
        <p:spPr>
          <a:xfrm>
            <a:off x="3363909" y="1961254"/>
            <a:ext cx="4066737" cy="301463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1F7063-A226-6C48-BDA1-38E10020F533}"/>
              </a:ext>
            </a:extLst>
          </p:cNvPr>
          <p:cNvSpPr txBox="1"/>
          <p:nvPr/>
        </p:nvSpPr>
        <p:spPr>
          <a:xfrm>
            <a:off x="5200091" y="1527785"/>
            <a:ext cx="1606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mapping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D32B82-701C-424E-8432-67D430D981C3}"/>
              </a:ext>
            </a:extLst>
          </p:cNvPr>
          <p:cNvSpPr/>
          <p:nvPr/>
        </p:nvSpPr>
        <p:spPr>
          <a:xfrm>
            <a:off x="3653938" y="4600813"/>
            <a:ext cx="103164" cy="8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F9409D-9FFE-3A41-B45D-C581EB673764}"/>
              </a:ext>
            </a:extLst>
          </p:cNvPr>
          <p:cNvSpPr/>
          <p:nvPr/>
        </p:nvSpPr>
        <p:spPr>
          <a:xfrm>
            <a:off x="8103577" y="4604150"/>
            <a:ext cx="103164" cy="80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riped Right Arrow 22">
            <a:extLst>
              <a:ext uri="{FF2B5EF4-FFF2-40B4-BE49-F238E27FC236}">
                <a16:creationId xmlns:a16="http://schemas.microsoft.com/office/drawing/2014/main" id="{C23942D9-A98C-9C4F-A7BE-AD1A1F6BA1D1}"/>
              </a:ext>
            </a:extLst>
          </p:cNvPr>
          <p:cNvSpPr/>
          <p:nvPr/>
        </p:nvSpPr>
        <p:spPr>
          <a:xfrm>
            <a:off x="3945400" y="4495801"/>
            <a:ext cx="4066737" cy="301463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ABD760-E008-0142-84E9-4915C0923A59}"/>
              </a:ext>
            </a:extLst>
          </p:cNvPr>
          <p:cNvSpPr txBox="1"/>
          <p:nvPr/>
        </p:nvSpPr>
        <p:spPr>
          <a:xfrm>
            <a:off x="7692189" y="2056630"/>
            <a:ext cx="1898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texture coordinates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C0FB0A-B4D6-8646-AA71-700C8EE0AC9A}"/>
              </a:ext>
            </a:extLst>
          </p:cNvPr>
          <p:cNvCxnSpPr>
            <a:cxnSpLocks/>
          </p:cNvCxnSpPr>
          <p:nvPr/>
        </p:nvCxnSpPr>
        <p:spPr>
          <a:xfrm>
            <a:off x="7578357" y="1417723"/>
            <a:ext cx="0" cy="21922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948334-03A2-D143-841F-447EF2653DDF}"/>
              </a:ext>
            </a:extLst>
          </p:cNvPr>
          <p:cNvCxnSpPr>
            <a:cxnSpLocks/>
          </p:cNvCxnSpPr>
          <p:nvPr/>
        </p:nvCxnSpPr>
        <p:spPr>
          <a:xfrm flipH="1">
            <a:off x="6991262" y="2056630"/>
            <a:ext cx="3631019" cy="648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4C221A6-59FF-B3E8-0C76-71B8F78D1F2F}"/>
                  </a:ext>
                </a:extLst>
              </p14:cNvPr>
              <p14:cNvContentPartPr/>
              <p14:nvPr/>
            </p14:nvContentPartPr>
            <p14:xfrm>
              <a:off x="2275920" y="1593000"/>
              <a:ext cx="8448120" cy="2048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4C221A6-59FF-B3E8-0C76-71B8F78D1F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9720" y="1576800"/>
                <a:ext cx="8480520" cy="208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5002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A10E9-3690-0040-A3F3-70C4D959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coordinates on a sphere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D19C33-D9E0-7A46-815F-59A8A73284C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46030" y="1327019"/>
            <a:ext cx="4544823" cy="420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28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2EC34E-C5B9-2744-8B3A-EB1E86865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5" r="-1" b="-1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1E4D41-87BF-7F48-B97E-3F7A56CEC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50" r="-3" b="4351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A0A8B9-3FE0-9C46-965A-0CFFFA94F5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" r="-1" b="-1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16D14-ADA0-B248-8B74-4088DE5B3F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00" r="3" b="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37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2970</TotalTime>
  <Words>402</Words>
  <Application>Microsoft Macintosh PowerPoint</Application>
  <PresentationFormat>Widescreen</PresentationFormat>
  <Paragraphs>122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Calisto MT</vt:lpstr>
      <vt:lpstr>Wingdings 2</vt:lpstr>
      <vt:lpstr>Slate</vt:lpstr>
      <vt:lpstr>Computer Graphics</vt:lpstr>
      <vt:lpstr>Recap</vt:lpstr>
      <vt:lpstr>Recap</vt:lpstr>
      <vt:lpstr>Shading</vt:lpstr>
      <vt:lpstr>Phong shading</vt:lpstr>
      <vt:lpstr>How to deal with texture?</vt:lpstr>
      <vt:lpstr>How to deal with texture?</vt:lpstr>
      <vt:lpstr>Texture coordinates on a sphere</vt:lpstr>
      <vt:lpstr>PowerPoint Presentation</vt:lpstr>
      <vt:lpstr>Problems</vt:lpstr>
      <vt:lpstr>What’s wrong with this image?</vt:lpstr>
      <vt:lpstr>Does not have any blur!</vt:lpstr>
      <vt:lpstr>What causes blur?</vt:lpstr>
      <vt:lpstr>A step function (edge)</vt:lpstr>
      <vt:lpstr>A blurred step function</vt:lpstr>
      <vt:lpstr>Fundamental operation?</vt:lpstr>
      <vt:lpstr>Example: photo of a car</vt:lpstr>
      <vt:lpstr>Example: motion blur</vt:lpstr>
      <vt:lpstr>Example: slice is a 1D function </vt:lpstr>
      <vt:lpstr>Example: add time as second dimension</vt:lpstr>
      <vt:lpstr>Example: stationary car</vt:lpstr>
      <vt:lpstr>Example: car moving to the right</vt:lpstr>
      <vt:lpstr>Example: sum of shifted positions</vt:lpstr>
      <vt:lpstr>Example: motion blur</vt:lpstr>
      <vt:lpstr>Sums of shifted functions!</vt:lpstr>
      <vt:lpstr>Can you spot the “shifted sums” in each case?</vt:lpstr>
      <vt:lpstr>Soft shadow due to area light</vt:lpstr>
      <vt:lpstr>Example: Area light</vt:lpstr>
      <vt:lpstr>Example: Area light</vt:lpstr>
      <vt:lpstr>Area light: integrate over angle</vt:lpstr>
      <vt:lpstr>Sums of shifted functions!</vt:lpstr>
      <vt:lpstr>Sums of weighted, shifted functions!</vt:lpstr>
      <vt:lpstr>Sums of weighted, shifted functions!</vt:lpstr>
      <vt:lpstr>Sums of weighted, shifted functions!</vt:lpstr>
      <vt:lpstr>1D convolution</vt:lpstr>
      <vt:lpstr>Sums of weighted, shifted functions!</vt:lpstr>
      <vt:lpstr>2D convolution</vt:lpstr>
      <vt:lpstr>Blurring due to integrals in rendering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76</cp:revision>
  <dcterms:created xsi:type="dcterms:W3CDTF">2019-10-01T09:11:44Z</dcterms:created>
  <dcterms:modified xsi:type="dcterms:W3CDTF">2024-10-07T17:15:46Z</dcterms:modified>
</cp:coreProperties>
</file>